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83" r:id="rId4"/>
    <p:sldId id="261" r:id="rId5"/>
    <p:sldId id="266" r:id="rId6"/>
    <p:sldId id="284" r:id="rId7"/>
    <p:sldId id="285" r:id="rId8"/>
    <p:sldId id="286" r:id="rId9"/>
    <p:sldId id="287" r:id="rId10"/>
    <p:sldId id="288" r:id="rId11"/>
    <p:sldId id="289" r:id="rId12"/>
    <p:sldId id="268" r:id="rId13"/>
    <p:sldId id="281" r:id="rId14"/>
    <p:sldId id="279" r:id="rId15"/>
    <p:sldId id="270" r:id="rId16"/>
    <p:sldId id="271" r:id="rId17"/>
    <p:sldId id="267" r:id="rId18"/>
    <p:sldId id="280" r:id="rId19"/>
    <p:sldId id="278" r:id="rId20"/>
    <p:sldId id="273" r:id="rId21"/>
    <p:sldId id="276" r:id="rId22"/>
    <p:sldId id="275" r:id="rId23"/>
    <p:sldId id="282" r:id="rId24"/>
  </p:sldIdLst>
  <p:sldSz cx="9144000" cy="6858000" type="screen4x3"/>
  <p:notesSz cx="6797675" cy="9928225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6B9F774-D84E-4F8C-8A48-6BBFB90FF340}">
          <p14:sldIdLst>
            <p14:sldId id="256"/>
            <p14:sldId id="260"/>
            <p14:sldId id="263"/>
            <p14:sldId id="261"/>
            <p14:sldId id="265"/>
            <p14:sldId id="266"/>
            <p14:sldId id="268"/>
            <p14:sldId id="281"/>
            <p14:sldId id="279"/>
            <p14:sldId id="270"/>
            <p14:sldId id="271"/>
            <p14:sldId id="267"/>
            <p14:sldId id="280"/>
            <p14:sldId id="278"/>
            <p14:sldId id="273"/>
            <p14:sldId id="276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89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3B297-6462-4D26-B330-BCDE1795AE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1988CC-3828-4177-A532-ADF9E3299D07}">
      <dgm:prSet custT="1"/>
      <dgm:spPr/>
      <dgm:t>
        <a:bodyPr/>
        <a:lstStyle/>
        <a:p>
          <a:pPr rtl="0"/>
          <a:r>
            <a:rPr lang="ru-RU" sz="1600" dirty="0" smtClean="0">
              <a:latin typeface="Arial Narrow" panose="020B0606020202030204" pitchFamily="34" charset="0"/>
            </a:rPr>
            <a:t>Национальный проект «Образование» – это инициатива, направленная на достижение ключевых задач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98A51195-CD2C-480E-9FBE-61223BE3AFB1}" type="parTrans" cxnId="{E276BD10-8D3B-4037-BAD3-EC899A730C51}">
      <dgm:prSet/>
      <dgm:spPr/>
      <dgm:t>
        <a:bodyPr/>
        <a:lstStyle/>
        <a:p>
          <a:endParaRPr lang="ru-RU"/>
        </a:p>
      </dgm:t>
    </dgm:pt>
    <dgm:pt modelId="{66B69A25-9C75-4912-B96C-E67D8973602A}" type="sibTrans" cxnId="{E276BD10-8D3B-4037-BAD3-EC899A730C51}">
      <dgm:prSet/>
      <dgm:spPr/>
      <dgm:t>
        <a:bodyPr/>
        <a:lstStyle/>
        <a:p>
          <a:endParaRPr lang="ru-RU"/>
        </a:p>
      </dgm:t>
    </dgm:pt>
    <dgm:pt modelId="{EEE0ADD6-F769-455C-BAEF-2FEEBE0C5695}">
      <dgm:prSet/>
      <dgm:spPr/>
      <dgm:t>
        <a:bodyPr/>
        <a:lstStyle/>
        <a:p>
          <a:pPr rtl="0"/>
          <a:r>
            <a:rPr lang="ru-RU" b="0" dirty="0" smtClean="0">
              <a:latin typeface="Arial Narrow" panose="020B0606020202030204" pitchFamily="34" charset="0"/>
            </a:rPr>
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</a:t>
          </a:r>
          <a:endParaRPr lang="ru-RU" b="0" dirty="0">
            <a:latin typeface="Arial Narrow" panose="020B0606020202030204" pitchFamily="34" charset="0"/>
          </a:endParaRPr>
        </a:p>
      </dgm:t>
    </dgm:pt>
    <dgm:pt modelId="{F799C298-16CA-416C-9CAB-57D07DE52FE3}" type="parTrans" cxnId="{89A11684-7E43-4DCB-8777-2189F09D2420}">
      <dgm:prSet/>
      <dgm:spPr/>
      <dgm:t>
        <a:bodyPr/>
        <a:lstStyle/>
        <a:p>
          <a:endParaRPr lang="ru-RU" dirty="0"/>
        </a:p>
      </dgm:t>
    </dgm:pt>
    <dgm:pt modelId="{98EF5F0F-9BF5-478A-9491-E407C483CD72}" type="sibTrans" cxnId="{89A11684-7E43-4DCB-8777-2189F09D2420}">
      <dgm:prSet/>
      <dgm:spPr/>
      <dgm:t>
        <a:bodyPr/>
        <a:lstStyle/>
        <a:p>
          <a:endParaRPr lang="ru-RU"/>
        </a:p>
      </dgm:t>
    </dgm:pt>
    <dgm:pt modelId="{B0AC966B-A8CA-47D2-9D67-9BF75AA78E43}">
      <dgm:prSet/>
      <dgm:spPr/>
      <dgm:t>
        <a:bodyPr/>
        <a:lstStyle/>
        <a:p>
          <a:pPr rtl="0"/>
          <a:r>
            <a:rPr lang="ru-RU" b="0" dirty="0" smtClean="0">
              <a:latin typeface="Arial Narrow" panose="020B0606020202030204" pitchFamily="34" charset="0"/>
            </a:rPr>
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</a:r>
          <a:endParaRPr lang="ru-RU" b="0" dirty="0">
            <a:latin typeface="Arial Narrow" panose="020B0606020202030204" pitchFamily="34" charset="0"/>
          </a:endParaRPr>
        </a:p>
      </dgm:t>
    </dgm:pt>
    <dgm:pt modelId="{93CC4B04-C6A1-476D-9D53-4CC72EAD57BE}" type="parTrans" cxnId="{A0EDC60F-D8C9-4E25-968B-6ACD9F815DC2}">
      <dgm:prSet/>
      <dgm:spPr/>
      <dgm:t>
        <a:bodyPr/>
        <a:lstStyle/>
        <a:p>
          <a:endParaRPr lang="ru-RU" dirty="0"/>
        </a:p>
      </dgm:t>
    </dgm:pt>
    <dgm:pt modelId="{51C08C71-512F-4F2B-9683-14CAC9D0A7E8}" type="sibTrans" cxnId="{A0EDC60F-D8C9-4E25-968B-6ACD9F815DC2}">
      <dgm:prSet/>
      <dgm:spPr/>
      <dgm:t>
        <a:bodyPr/>
        <a:lstStyle/>
        <a:p>
          <a:endParaRPr lang="ru-RU"/>
        </a:p>
      </dgm:t>
    </dgm:pt>
    <dgm:pt modelId="{4516B93C-EB51-441D-85D2-7D7D53722866}" type="pres">
      <dgm:prSet presAssocID="{6C93B297-6462-4D26-B330-BCDE1795AE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9E4FBD-8D4D-4F66-BD86-BDD3ED85ED1C}" type="pres">
      <dgm:prSet presAssocID="{9E1988CC-3828-4177-A532-ADF9E3299D07}" presName="hierRoot1" presStyleCnt="0">
        <dgm:presLayoutVars>
          <dgm:hierBranch val="init"/>
        </dgm:presLayoutVars>
      </dgm:prSet>
      <dgm:spPr/>
    </dgm:pt>
    <dgm:pt modelId="{DB1005DD-62AA-4E97-8967-DE8B56C76D6E}" type="pres">
      <dgm:prSet presAssocID="{9E1988CC-3828-4177-A532-ADF9E3299D07}" presName="rootComposite1" presStyleCnt="0"/>
      <dgm:spPr/>
    </dgm:pt>
    <dgm:pt modelId="{68AE29E2-0698-47EB-A311-B3AABE2A8916}" type="pres">
      <dgm:prSet presAssocID="{9E1988CC-3828-4177-A532-ADF9E3299D07}" presName="rootText1" presStyleLbl="node0" presStyleIdx="0" presStyleCnt="1" custScaleX="123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FBE34-A2C0-40FD-A8E2-19E7C98D10C8}" type="pres">
      <dgm:prSet presAssocID="{9E1988CC-3828-4177-A532-ADF9E3299D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7A03C1-E937-4BFE-901E-5562D798F8A6}" type="pres">
      <dgm:prSet presAssocID="{9E1988CC-3828-4177-A532-ADF9E3299D07}" presName="hierChild2" presStyleCnt="0"/>
      <dgm:spPr/>
    </dgm:pt>
    <dgm:pt modelId="{854E0911-32EA-43DB-9F21-6266714C3EA3}" type="pres">
      <dgm:prSet presAssocID="{F799C298-16CA-416C-9CAB-57D07DE52FE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D0395FB-6757-4A99-BC92-00E742CC4FEC}" type="pres">
      <dgm:prSet presAssocID="{EEE0ADD6-F769-455C-BAEF-2FEEBE0C5695}" presName="hierRoot2" presStyleCnt="0">
        <dgm:presLayoutVars>
          <dgm:hierBranch val="init"/>
        </dgm:presLayoutVars>
      </dgm:prSet>
      <dgm:spPr/>
    </dgm:pt>
    <dgm:pt modelId="{932A251F-84AE-4FFD-B091-F5716BD91A38}" type="pres">
      <dgm:prSet presAssocID="{EEE0ADD6-F769-455C-BAEF-2FEEBE0C5695}" presName="rootComposite" presStyleCnt="0"/>
      <dgm:spPr/>
    </dgm:pt>
    <dgm:pt modelId="{36D4FE9B-CDC8-4E55-B1FA-A9BDF5E47400}" type="pres">
      <dgm:prSet presAssocID="{EEE0ADD6-F769-455C-BAEF-2FEEBE0C5695}" presName="rootText" presStyleLbl="node2" presStyleIdx="0" presStyleCnt="2" custScaleX="151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EFFC6-9507-4C4D-94AA-E5F6611C4C84}" type="pres">
      <dgm:prSet presAssocID="{EEE0ADD6-F769-455C-BAEF-2FEEBE0C5695}" presName="rootConnector" presStyleLbl="node2" presStyleIdx="0" presStyleCnt="2"/>
      <dgm:spPr/>
      <dgm:t>
        <a:bodyPr/>
        <a:lstStyle/>
        <a:p>
          <a:endParaRPr lang="ru-RU"/>
        </a:p>
      </dgm:t>
    </dgm:pt>
    <dgm:pt modelId="{0E7A21B3-150F-4FD8-AA03-4EEAE5EBC582}" type="pres">
      <dgm:prSet presAssocID="{EEE0ADD6-F769-455C-BAEF-2FEEBE0C5695}" presName="hierChild4" presStyleCnt="0"/>
      <dgm:spPr/>
    </dgm:pt>
    <dgm:pt modelId="{C9DCBFB5-21CC-41A0-B2AE-57C91E1EA575}" type="pres">
      <dgm:prSet presAssocID="{EEE0ADD6-F769-455C-BAEF-2FEEBE0C5695}" presName="hierChild5" presStyleCnt="0"/>
      <dgm:spPr/>
    </dgm:pt>
    <dgm:pt modelId="{CAF9C1C9-508D-4B06-BFBC-1E236B1EE7DB}" type="pres">
      <dgm:prSet presAssocID="{93CC4B04-C6A1-476D-9D53-4CC72EAD57B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FB4E3E0-C0EB-4EA0-AF77-ACDB579EA7F4}" type="pres">
      <dgm:prSet presAssocID="{B0AC966B-A8CA-47D2-9D67-9BF75AA78E43}" presName="hierRoot2" presStyleCnt="0">
        <dgm:presLayoutVars>
          <dgm:hierBranch val="init"/>
        </dgm:presLayoutVars>
      </dgm:prSet>
      <dgm:spPr/>
    </dgm:pt>
    <dgm:pt modelId="{40AE12BB-D36A-405C-813B-1A5FAA6EAE89}" type="pres">
      <dgm:prSet presAssocID="{B0AC966B-A8CA-47D2-9D67-9BF75AA78E43}" presName="rootComposite" presStyleCnt="0"/>
      <dgm:spPr/>
    </dgm:pt>
    <dgm:pt modelId="{E0C83EF8-2634-4DF5-A814-62EAFC1B0AE3}" type="pres">
      <dgm:prSet presAssocID="{B0AC966B-A8CA-47D2-9D67-9BF75AA78E43}" presName="rootText" presStyleLbl="node2" presStyleIdx="1" presStyleCnt="2" custScaleX="141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F3B2D3-54B1-4C8E-BAB2-5417E3A938E4}" type="pres">
      <dgm:prSet presAssocID="{B0AC966B-A8CA-47D2-9D67-9BF75AA78E43}" presName="rootConnector" presStyleLbl="node2" presStyleIdx="1" presStyleCnt="2"/>
      <dgm:spPr/>
      <dgm:t>
        <a:bodyPr/>
        <a:lstStyle/>
        <a:p>
          <a:endParaRPr lang="ru-RU"/>
        </a:p>
      </dgm:t>
    </dgm:pt>
    <dgm:pt modelId="{961CDAD6-DCBC-470B-8EBD-A3B5FB4EFDCB}" type="pres">
      <dgm:prSet presAssocID="{B0AC966B-A8CA-47D2-9D67-9BF75AA78E43}" presName="hierChild4" presStyleCnt="0"/>
      <dgm:spPr/>
    </dgm:pt>
    <dgm:pt modelId="{99F72595-88A4-4625-B694-82F3E5DC21B8}" type="pres">
      <dgm:prSet presAssocID="{B0AC966B-A8CA-47D2-9D67-9BF75AA78E43}" presName="hierChild5" presStyleCnt="0"/>
      <dgm:spPr/>
    </dgm:pt>
    <dgm:pt modelId="{46D18E63-4DCE-4864-BC3D-12DB80DF22CA}" type="pres">
      <dgm:prSet presAssocID="{9E1988CC-3828-4177-A532-ADF9E3299D07}" presName="hierChild3" presStyleCnt="0"/>
      <dgm:spPr/>
    </dgm:pt>
  </dgm:ptLst>
  <dgm:cxnLst>
    <dgm:cxn modelId="{A0EDC60F-D8C9-4E25-968B-6ACD9F815DC2}" srcId="{9E1988CC-3828-4177-A532-ADF9E3299D07}" destId="{B0AC966B-A8CA-47D2-9D67-9BF75AA78E43}" srcOrd="1" destOrd="0" parTransId="{93CC4B04-C6A1-476D-9D53-4CC72EAD57BE}" sibTransId="{51C08C71-512F-4F2B-9683-14CAC9D0A7E8}"/>
    <dgm:cxn modelId="{B34C011D-B5E3-4A09-B787-9D2B18C613CC}" type="presOf" srcId="{93CC4B04-C6A1-476D-9D53-4CC72EAD57BE}" destId="{CAF9C1C9-508D-4B06-BFBC-1E236B1EE7DB}" srcOrd="0" destOrd="0" presId="urn:microsoft.com/office/officeart/2005/8/layout/orgChart1"/>
    <dgm:cxn modelId="{A51F2A56-8DFE-46FF-BC3F-655115A9ECA4}" type="presOf" srcId="{9E1988CC-3828-4177-A532-ADF9E3299D07}" destId="{00AFBE34-A2C0-40FD-A8E2-19E7C98D10C8}" srcOrd="1" destOrd="0" presId="urn:microsoft.com/office/officeart/2005/8/layout/orgChart1"/>
    <dgm:cxn modelId="{D471B9A5-2FF2-4BE0-98D4-D1A50BFB98F7}" type="presOf" srcId="{9E1988CC-3828-4177-A532-ADF9E3299D07}" destId="{68AE29E2-0698-47EB-A311-B3AABE2A8916}" srcOrd="0" destOrd="0" presId="urn:microsoft.com/office/officeart/2005/8/layout/orgChart1"/>
    <dgm:cxn modelId="{E276BD10-8D3B-4037-BAD3-EC899A730C51}" srcId="{6C93B297-6462-4D26-B330-BCDE1795AE90}" destId="{9E1988CC-3828-4177-A532-ADF9E3299D07}" srcOrd="0" destOrd="0" parTransId="{98A51195-CD2C-480E-9FBE-61223BE3AFB1}" sibTransId="{66B69A25-9C75-4912-B96C-E67D8973602A}"/>
    <dgm:cxn modelId="{A940B5B2-BA64-4917-BE2C-629DD293514C}" type="presOf" srcId="{B0AC966B-A8CA-47D2-9D67-9BF75AA78E43}" destId="{E0C83EF8-2634-4DF5-A814-62EAFC1B0AE3}" srcOrd="0" destOrd="0" presId="urn:microsoft.com/office/officeart/2005/8/layout/orgChart1"/>
    <dgm:cxn modelId="{B9716108-485D-4194-80E3-8473C6B98EB8}" type="presOf" srcId="{EEE0ADD6-F769-455C-BAEF-2FEEBE0C5695}" destId="{36D4FE9B-CDC8-4E55-B1FA-A9BDF5E47400}" srcOrd="0" destOrd="0" presId="urn:microsoft.com/office/officeart/2005/8/layout/orgChart1"/>
    <dgm:cxn modelId="{2A4D1D63-E8AE-41B3-A531-713CEEBD122E}" type="presOf" srcId="{6C93B297-6462-4D26-B330-BCDE1795AE90}" destId="{4516B93C-EB51-441D-85D2-7D7D53722866}" srcOrd="0" destOrd="0" presId="urn:microsoft.com/office/officeart/2005/8/layout/orgChart1"/>
    <dgm:cxn modelId="{89A11684-7E43-4DCB-8777-2189F09D2420}" srcId="{9E1988CC-3828-4177-A532-ADF9E3299D07}" destId="{EEE0ADD6-F769-455C-BAEF-2FEEBE0C5695}" srcOrd="0" destOrd="0" parTransId="{F799C298-16CA-416C-9CAB-57D07DE52FE3}" sibTransId="{98EF5F0F-9BF5-478A-9491-E407C483CD72}"/>
    <dgm:cxn modelId="{2F3886AF-E324-4AA5-9745-2CAE0D9B49E7}" type="presOf" srcId="{F799C298-16CA-416C-9CAB-57D07DE52FE3}" destId="{854E0911-32EA-43DB-9F21-6266714C3EA3}" srcOrd="0" destOrd="0" presId="urn:microsoft.com/office/officeart/2005/8/layout/orgChart1"/>
    <dgm:cxn modelId="{30EA9CB5-DB8B-4433-93A8-D6FE26B4ED21}" type="presOf" srcId="{EEE0ADD6-F769-455C-BAEF-2FEEBE0C5695}" destId="{EC8EFFC6-9507-4C4D-94AA-E5F6611C4C84}" srcOrd="1" destOrd="0" presId="urn:microsoft.com/office/officeart/2005/8/layout/orgChart1"/>
    <dgm:cxn modelId="{BD866028-8CA3-4C90-A2E3-8E75A065EE1C}" type="presOf" srcId="{B0AC966B-A8CA-47D2-9D67-9BF75AA78E43}" destId="{FDF3B2D3-54B1-4C8E-BAB2-5417E3A938E4}" srcOrd="1" destOrd="0" presId="urn:microsoft.com/office/officeart/2005/8/layout/orgChart1"/>
    <dgm:cxn modelId="{70D8C4DA-FAF1-4881-ABBE-5D00F0FF39A6}" type="presParOf" srcId="{4516B93C-EB51-441D-85D2-7D7D53722866}" destId="{699E4FBD-8D4D-4F66-BD86-BDD3ED85ED1C}" srcOrd="0" destOrd="0" presId="urn:microsoft.com/office/officeart/2005/8/layout/orgChart1"/>
    <dgm:cxn modelId="{857A4998-A597-4F63-A40E-9300FCF5ED9B}" type="presParOf" srcId="{699E4FBD-8D4D-4F66-BD86-BDD3ED85ED1C}" destId="{DB1005DD-62AA-4E97-8967-DE8B56C76D6E}" srcOrd="0" destOrd="0" presId="urn:microsoft.com/office/officeart/2005/8/layout/orgChart1"/>
    <dgm:cxn modelId="{04ACE6DB-E9EE-43B3-8493-C6C02CCAC283}" type="presParOf" srcId="{DB1005DD-62AA-4E97-8967-DE8B56C76D6E}" destId="{68AE29E2-0698-47EB-A311-B3AABE2A8916}" srcOrd="0" destOrd="0" presId="urn:microsoft.com/office/officeart/2005/8/layout/orgChart1"/>
    <dgm:cxn modelId="{189EB87E-083A-4B6C-8C8C-21C14B440769}" type="presParOf" srcId="{DB1005DD-62AA-4E97-8967-DE8B56C76D6E}" destId="{00AFBE34-A2C0-40FD-A8E2-19E7C98D10C8}" srcOrd="1" destOrd="0" presId="urn:microsoft.com/office/officeart/2005/8/layout/orgChart1"/>
    <dgm:cxn modelId="{05AF9FFF-2D63-4CDC-867D-1276B1503EAC}" type="presParOf" srcId="{699E4FBD-8D4D-4F66-BD86-BDD3ED85ED1C}" destId="{387A03C1-E937-4BFE-901E-5562D798F8A6}" srcOrd="1" destOrd="0" presId="urn:microsoft.com/office/officeart/2005/8/layout/orgChart1"/>
    <dgm:cxn modelId="{BC28C10C-569A-47C3-B543-3A4C07A239D5}" type="presParOf" srcId="{387A03C1-E937-4BFE-901E-5562D798F8A6}" destId="{854E0911-32EA-43DB-9F21-6266714C3EA3}" srcOrd="0" destOrd="0" presId="urn:microsoft.com/office/officeart/2005/8/layout/orgChart1"/>
    <dgm:cxn modelId="{2717506F-6F7F-4516-A8D5-96530152A59D}" type="presParOf" srcId="{387A03C1-E937-4BFE-901E-5562D798F8A6}" destId="{BD0395FB-6757-4A99-BC92-00E742CC4FEC}" srcOrd="1" destOrd="0" presId="urn:microsoft.com/office/officeart/2005/8/layout/orgChart1"/>
    <dgm:cxn modelId="{928D37F8-5102-4B70-BE5D-334F13FE3CDF}" type="presParOf" srcId="{BD0395FB-6757-4A99-BC92-00E742CC4FEC}" destId="{932A251F-84AE-4FFD-B091-F5716BD91A38}" srcOrd="0" destOrd="0" presId="urn:microsoft.com/office/officeart/2005/8/layout/orgChart1"/>
    <dgm:cxn modelId="{B73033B2-9861-4DCE-ABE5-CDDCE74DF034}" type="presParOf" srcId="{932A251F-84AE-4FFD-B091-F5716BD91A38}" destId="{36D4FE9B-CDC8-4E55-B1FA-A9BDF5E47400}" srcOrd="0" destOrd="0" presId="urn:microsoft.com/office/officeart/2005/8/layout/orgChart1"/>
    <dgm:cxn modelId="{2720206F-6B43-46AE-97F8-2E2A762EBAD2}" type="presParOf" srcId="{932A251F-84AE-4FFD-B091-F5716BD91A38}" destId="{EC8EFFC6-9507-4C4D-94AA-E5F6611C4C84}" srcOrd="1" destOrd="0" presId="urn:microsoft.com/office/officeart/2005/8/layout/orgChart1"/>
    <dgm:cxn modelId="{FE086E9E-C99B-42EB-B2C5-C9EE3FC259FD}" type="presParOf" srcId="{BD0395FB-6757-4A99-BC92-00E742CC4FEC}" destId="{0E7A21B3-150F-4FD8-AA03-4EEAE5EBC582}" srcOrd="1" destOrd="0" presId="urn:microsoft.com/office/officeart/2005/8/layout/orgChart1"/>
    <dgm:cxn modelId="{92CE9BFC-E910-4FEA-89DC-8FAEFDB3EEFD}" type="presParOf" srcId="{BD0395FB-6757-4A99-BC92-00E742CC4FEC}" destId="{C9DCBFB5-21CC-41A0-B2AE-57C91E1EA575}" srcOrd="2" destOrd="0" presId="urn:microsoft.com/office/officeart/2005/8/layout/orgChart1"/>
    <dgm:cxn modelId="{79404723-B453-4942-B1F3-770ECF4E2E4F}" type="presParOf" srcId="{387A03C1-E937-4BFE-901E-5562D798F8A6}" destId="{CAF9C1C9-508D-4B06-BFBC-1E236B1EE7DB}" srcOrd="2" destOrd="0" presId="urn:microsoft.com/office/officeart/2005/8/layout/orgChart1"/>
    <dgm:cxn modelId="{198C295B-1882-4508-BA82-29FE5FB214A8}" type="presParOf" srcId="{387A03C1-E937-4BFE-901E-5562D798F8A6}" destId="{AFB4E3E0-C0EB-4EA0-AF77-ACDB579EA7F4}" srcOrd="3" destOrd="0" presId="urn:microsoft.com/office/officeart/2005/8/layout/orgChart1"/>
    <dgm:cxn modelId="{37743368-1110-460C-A1F1-02DD65659BD9}" type="presParOf" srcId="{AFB4E3E0-C0EB-4EA0-AF77-ACDB579EA7F4}" destId="{40AE12BB-D36A-405C-813B-1A5FAA6EAE89}" srcOrd="0" destOrd="0" presId="urn:microsoft.com/office/officeart/2005/8/layout/orgChart1"/>
    <dgm:cxn modelId="{A2832294-3196-4E29-A028-BE5F4622FD11}" type="presParOf" srcId="{40AE12BB-D36A-405C-813B-1A5FAA6EAE89}" destId="{E0C83EF8-2634-4DF5-A814-62EAFC1B0AE3}" srcOrd="0" destOrd="0" presId="urn:microsoft.com/office/officeart/2005/8/layout/orgChart1"/>
    <dgm:cxn modelId="{7B322F6F-63EF-4795-A299-B03349FF0EBB}" type="presParOf" srcId="{40AE12BB-D36A-405C-813B-1A5FAA6EAE89}" destId="{FDF3B2D3-54B1-4C8E-BAB2-5417E3A938E4}" srcOrd="1" destOrd="0" presId="urn:microsoft.com/office/officeart/2005/8/layout/orgChart1"/>
    <dgm:cxn modelId="{C6CD46C9-4C2A-4769-9806-0A0ECE6F7510}" type="presParOf" srcId="{AFB4E3E0-C0EB-4EA0-AF77-ACDB579EA7F4}" destId="{961CDAD6-DCBC-470B-8EBD-A3B5FB4EFDCB}" srcOrd="1" destOrd="0" presId="urn:microsoft.com/office/officeart/2005/8/layout/orgChart1"/>
    <dgm:cxn modelId="{4C16A4A4-1C0F-419D-81C5-C516247C3835}" type="presParOf" srcId="{AFB4E3E0-C0EB-4EA0-AF77-ACDB579EA7F4}" destId="{99F72595-88A4-4625-B694-82F3E5DC21B8}" srcOrd="2" destOrd="0" presId="urn:microsoft.com/office/officeart/2005/8/layout/orgChart1"/>
    <dgm:cxn modelId="{84A8022A-892E-4BC4-BC17-6772026A7695}" type="presParOf" srcId="{699E4FBD-8D4D-4F66-BD86-BDD3ED85ED1C}" destId="{46D18E63-4DCE-4864-BC3D-12DB80DF22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4889A6-24F8-4272-A4F9-90E76C8901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F03D1F-B2D1-4CFC-82A2-A675AA2854D7}">
      <dgm:prSet custT="1"/>
      <dgm:spPr/>
      <dgm:t>
        <a:bodyPr/>
        <a:lstStyle/>
        <a:p>
          <a:pPr algn="ctr" rtl="0"/>
          <a:r>
            <a:rPr lang="ru-RU" sz="1600" b="1" dirty="0" smtClean="0"/>
            <a:t>Семинары:</a:t>
          </a:r>
          <a:endParaRPr lang="ru-RU" sz="1600" b="1" dirty="0"/>
        </a:p>
      </dgm:t>
    </dgm:pt>
    <dgm:pt modelId="{92842D8D-5078-43DE-A0C7-759EB8BCBB90}" type="parTrans" cxnId="{C258FA71-6073-4E54-B9FB-D8105246A05A}">
      <dgm:prSet/>
      <dgm:spPr/>
      <dgm:t>
        <a:bodyPr/>
        <a:lstStyle/>
        <a:p>
          <a:endParaRPr lang="ru-RU"/>
        </a:p>
      </dgm:t>
    </dgm:pt>
    <dgm:pt modelId="{912DB651-2C29-4299-8B88-44FA6CF43921}" type="sibTrans" cxnId="{C258FA71-6073-4E54-B9FB-D8105246A05A}">
      <dgm:prSet/>
      <dgm:spPr/>
      <dgm:t>
        <a:bodyPr/>
        <a:lstStyle/>
        <a:p>
          <a:endParaRPr lang="ru-RU"/>
        </a:p>
      </dgm:t>
    </dgm:pt>
    <dgm:pt modelId="{D3AC6C37-2ACD-41FB-A08E-8C95F0126B30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Arial Narrow" panose="020B0606020202030204" pitchFamily="34" charset="0"/>
            </a:rPr>
            <a:t>«Здоровый образ жизни и его составляющие»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F20CFFDC-CB36-47B5-BF29-E87F229CD146}" type="parTrans" cxnId="{0E1372AD-22EE-4470-8B46-22F75C373B96}">
      <dgm:prSet/>
      <dgm:spPr/>
      <dgm:t>
        <a:bodyPr/>
        <a:lstStyle/>
        <a:p>
          <a:endParaRPr lang="ru-RU"/>
        </a:p>
      </dgm:t>
    </dgm:pt>
    <dgm:pt modelId="{65E9C27C-F78D-412F-A53B-121AFEF7E7E2}" type="sibTrans" cxnId="{0E1372AD-22EE-4470-8B46-22F75C373B96}">
      <dgm:prSet/>
      <dgm:spPr/>
      <dgm:t>
        <a:bodyPr/>
        <a:lstStyle/>
        <a:p>
          <a:endParaRPr lang="ru-RU"/>
        </a:p>
      </dgm:t>
    </dgm:pt>
    <dgm:pt modelId="{62AEB719-6DD4-44AE-910D-B95F4E919375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Arial Narrow" panose="020B0606020202030204" pitchFamily="34" charset="0"/>
            </a:rPr>
            <a:t>«Социальная активность - добровольчество, волонтерство в ветеранских организациях»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32B4128-C06F-4E87-B6F7-146BCEA0877B}" type="sibTrans" cxnId="{43E98FCB-E82D-4486-A9D4-4EEEC71891EA}">
      <dgm:prSet/>
      <dgm:spPr/>
      <dgm:t>
        <a:bodyPr/>
        <a:lstStyle/>
        <a:p>
          <a:endParaRPr lang="ru-RU"/>
        </a:p>
      </dgm:t>
    </dgm:pt>
    <dgm:pt modelId="{1C7E25D7-85DA-4BEB-BF04-985B74263C01}" type="parTrans" cxnId="{43E98FCB-E82D-4486-A9D4-4EEEC71891EA}">
      <dgm:prSet/>
      <dgm:spPr/>
      <dgm:t>
        <a:bodyPr/>
        <a:lstStyle/>
        <a:p>
          <a:endParaRPr lang="ru-RU"/>
        </a:p>
      </dgm:t>
    </dgm:pt>
    <dgm:pt modelId="{0E495C3B-A20B-43BD-A34F-FC67A655B672}" type="pres">
      <dgm:prSet presAssocID="{6C4889A6-24F8-4272-A4F9-90E76C8901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39DD7-B2B4-4102-80A5-F9EA70011B7D}" type="pres">
      <dgm:prSet presAssocID="{64F03D1F-B2D1-4CFC-82A2-A675AA2854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D5106-6E6F-41AA-AE71-B97F9EAEEC59}" type="pres">
      <dgm:prSet presAssocID="{912DB651-2C29-4299-8B88-44FA6CF43921}" presName="spacer" presStyleCnt="0"/>
      <dgm:spPr/>
    </dgm:pt>
    <dgm:pt modelId="{FAE370A9-A09E-4825-8E69-E667622C9D99}" type="pres">
      <dgm:prSet presAssocID="{62AEB719-6DD4-44AE-910D-B95F4E9193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4125E-90AC-4453-9280-CFFE2A8E040C}" type="pres">
      <dgm:prSet presAssocID="{932B4128-C06F-4E87-B6F7-146BCEA0877B}" presName="spacer" presStyleCnt="0"/>
      <dgm:spPr/>
    </dgm:pt>
    <dgm:pt modelId="{9BBF5512-9266-4597-86F6-1F92B6313A47}" type="pres">
      <dgm:prSet presAssocID="{D3AC6C37-2ACD-41FB-A08E-8C95F0126B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1372AD-22EE-4470-8B46-22F75C373B96}" srcId="{6C4889A6-24F8-4272-A4F9-90E76C8901D7}" destId="{D3AC6C37-2ACD-41FB-A08E-8C95F0126B30}" srcOrd="2" destOrd="0" parTransId="{F20CFFDC-CB36-47B5-BF29-E87F229CD146}" sibTransId="{65E9C27C-F78D-412F-A53B-121AFEF7E7E2}"/>
    <dgm:cxn modelId="{8C78E1AF-C519-4612-8093-A73884C1975E}" type="presOf" srcId="{64F03D1F-B2D1-4CFC-82A2-A675AA2854D7}" destId="{B5339DD7-B2B4-4102-80A5-F9EA70011B7D}" srcOrd="0" destOrd="0" presId="urn:microsoft.com/office/officeart/2005/8/layout/vList2"/>
    <dgm:cxn modelId="{DD5693CF-5EB3-4334-BF46-7768F7275B88}" type="presOf" srcId="{6C4889A6-24F8-4272-A4F9-90E76C8901D7}" destId="{0E495C3B-A20B-43BD-A34F-FC67A655B672}" srcOrd="0" destOrd="0" presId="urn:microsoft.com/office/officeart/2005/8/layout/vList2"/>
    <dgm:cxn modelId="{43E98FCB-E82D-4486-A9D4-4EEEC71891EA}" srcId="{6C4889A6-24F8-4272-A4F9-90E76C8901D7}" destId="{62AEB719-6DD4-44AE-910D-B95F4E919375}" srcOrd="1" destOrd="0" parTransId="{1C7E25D7-85DA-4BEB-BF04-985B74263C01}" sibTransId="{932B4128-C06F-4E87-B6F7-146BCEA0877B}"/>
    <dgm:cxn modelId="{F314C4B8-4C84-48C8-A1AC-F4F8621908F5}" type="presOf" srcId="{62AEB719-6DD4-44AE-910D-B95F4E919375}" destId="{FAE370A9-A09E-4825-8E69-E667622C9D99}" srcOrd="0" destOrd="0" presId="urn:microsoft.com/office/officeart/2005/8/layout/vList2"/>
    <dgm:cxn modelId="{C258FA71-6073-4E54-B9FB-D8105246A05A}" srcId="{6C4889A6-24F8-4272-A4F9-90E76C8901D7}" destId="{64F03D1F-B2D1-4CFC-82A2-A675AA2854D7}" srcOrd="0" destOrd="0" parTransId="{92842D8D-5078-43DE-A0C7-759EB8BCBB90}" sibTransId="{912DB651-2C29-4299-8B88-44FA6CF43921}"/>
    <dgm:cxn modelId="{88C8B5A8-C2FB-4F3C-B4BF-2D6B563F1027}" type="presOf" srcId="{D3AC6C37-2ACD-41FB-A08E-8C95F0126B30}" destId="{9BBF5512-9266-4597-86F6-1F92B6313A47}" srcOrd="0" destOrd="0" presId="urn:microsoft.com/office/officeart/2005/8/layout/vList2"/>
    <dgm:cxn modelId="{006D532A-F46F-4415-AA8D-205F4EACF8AB}" type="presParOf" srcId="{0E495C3B-A20B-43BD-A34F-FC67A655B672}" destId="{B5339DD7-B2B4-4102-80A5-F9EA70011B7D}" srcOrd="0" destOrd="0" presId="urn:microsoft.com/office/officeart/2005/8/layout/vList2"/>
    <dgm:cxn modelId="{3A755A63-2AEF-4920-9CBD-4D81DC8237FC}" type="presParOf" srcId="{0E495C3B-A20B-43BD-A34F-FC67A655B672}" destId="{48DD5106-6E6F-41AA-AE71-B97F9EAEEC59}" srcOrd="1" destOrd="0" presId="urn:microsoft.com/office/officeart/2005/8/layout/vList2"/>
    <dgm:cxn modelId="{14E38830-599C-45B6-A159-E498E07CE42D}" type="presParOf" srcId="{0E495C3B-A20B-43BD-A34F-FC67A655B672}" destId="{FAE370A9-A09E-4825-8E69-E667622C9D99}" srcOrd="2" destOrd="0" presId="urn:microsoft.com/office/officeart/2005/8/layout/vList2"/>
    <dgm:cxn modelId="{5628EA0D-D27F-406D-A264-D70D9FACCAA7}" type="presParOf" srcId="{0E495C3B-A20B-43BD-A34F-FC67A655B672}" destId="{3104125E-90AC-4453-9280-CFFE2A8E040C}" srcOrd="3" destOrd="0" presId="urn:microsoft.com/office/officeart/2005/8/layout/vList2"/>
    <dgm:cxn modelId="{11706980-5092-4C32-9998-CB18260E3F62}" type="presParOf" srcId="{0E495C3B-A20B-43BD-A34F-FC67A655B672}" destId="{9BBF5512-9266-4597-86F6-1F92B6313A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8B4B10-FFD5-4E48-8249-4474544906A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48B253-BCDD-4E51-A47E-23A2B91F46BF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Мероприятия, посвященные 75-летию Тюменской области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66E791CD-2179-4F9A-A467-450E5045924F}" type="parTrans" cxnId="{F96FB24C-A8D7-4C9C-9A78-153FF20177C9}">
      <dgm:prSet/>
      <dgm:spPr/>
      <dgm:t>
        <a:bodyPr/>
        <a:lstStyle/>
        <a:p>
          <a:endParaRPr lang="ru-RU"/>
        </a:p>
      </dgm:t>
    </dgm:pt>
    <dgm:pt modelId="{5EB4EEE7-BC75-4E97-A090-3F712C2393B7}" type="sibTrans" cxnId="{F96FB24C-A8D7-4C9C-9A78-153FF20177C9}">
      <dgm:prSet/>
      <dgm:spPr/>
      <dgm:t>
        <a:bodyPr/>
        <a:lstStyle/>
        <a:p>
          <a:endParaRPr lang="ru-RU"/>
        </a:p>
      </dgm:t>
    </dgm:pt>
    <dgm:pt modelId="{245B4D57-AF08-4F9E-8977-C4E13AEDC618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Творческие встречи «Дети мира – детям войны» 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B2694BA6-6D59-42BA-BF97-A1D7F94C6F50}" type="parTrans" cxnId="{BA517684-FA96-4845-B446-44A00B0D8FF1}">
      <dgm:prSet/>
      <dgm:spPr/>
      <dgm:t>
        <a:bodyPr/>
        <a:lstStyle/>
        <a:p>
          <a:endParaRPr lang="ru-RU"/>
        </a:p>
      </dgm:t>
    </dgm:pt>
    <dgm:pt modelId="{01F78B30-869F-493A-8549-D125D9D06FCB}" type="sibTrans" cxnId="{BA517684-FA96-4845-B446-44A00B0D8FF1}">
      <dgm:prSet/>
      <dgm:spPr/>
      <dgm:t>
        <a:bodyPr/>
        <a:lstStyle/>
        <a:p>
          <a:endParaRPr lang="ru-RU"/>
        </a:p>
      </dgm:t>
    </dgm:pt>
    <dgm:pt modelId="{E1159C56-A384-48AD-A74E-6F5F1D8192E1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Творческая мастерская «Деятельность ветеранских организаций педагогов по организации нравственно-патриотического воспитания»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7706D692-AFD5-4564-B993-865642C73153}" type="parTrans" cxnId="{C1AADA01-F255-4ED3-9ECA-C8D4D94D3392}">
      <dgm:prSet/>
      <dgm:spPr/>
      <dgm:t>
        <a:bodyPr/>
        <a:lstStyle/>
        <a:p>
          <a:endParaRPr lang="ru-RU"/>
        </a:p>
      </dgm:t>
    </dgm:pt>
    <dgm:pt modelId="{D7A62076-376F-4F61-A58F-F15C0F3F7339}" type="sibTrans" cxnId="{C1AADA01-F255-4ED3-9ECA-C8D4D94D3392}">
      <dgm:prSet/>
      <dgm:spPr/>
      <dgm:t>
        <a:bodyPr/>
        <a:lstStyle/>
        <a:p>
          <a:endParaRPr lang="ru-RU"/>
        </a:p>
      </dgm:t>
    </dgm:pt>
    <dgm:pt modelId="{BE022A27-D2A2-4582-B238-1588D731A17D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Акция «Учителя,  наденьте ордена!» Проект «Люди, события, достижения»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DA2ADC0D-C738-4A74-97CC-9409C6CDB48C}" type="parTrans" cxnId="{C94F4CCE-5ABA-4E1B-AABD-349F63F89C0C}">
      <dgm:prSet/>
      <dgm:spPr/>
      <dgm:t>
        <a:bodyPr/>
        <a:lstStyle/>
        <a:p>
          <a:endParaRPr lang="ru-RU"/>
        </a:p>
      </dgm:t>
    </dgm:pt>
    <dgm:pt modelId="{4D1C4D5E-3998-4523-9CBC-C94205A2B086}" type="sibTrans" cxnId="{C94F4CCE-5ABA-4E1B-AABD-349F63F89C0C}">
      <dgm:prSet/>
      <dgm:spPr/>
      <dgm:t>
        <a:bodyPr/>
        <a:lstStyle/>
        <a:p>
          <a:endParaRPr lang="ru-RU"/>
        </a:p>
      </dgm:t>
    </dgm:pt>
    <dgm:pt modelId="{FDE9E065-DFA3-401C-A9BE-168D1A42E2CA}" type="pres">
      <dgm:prSet presAssocID="{F08B4B10-FFD5-4E48-8249-4474544906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78BA815-EAE0-47DC-9DD3-1516D9664082}" type="pres">
      <dgm:prSet presAssocID="{2A48B253-BCDD-4E51-A47E-23A2B91F46BF}" presName="thickLine" presStyleLbl="alignNode1" presStyleIdx="0" presStyleCnt="4"/>
      <dgm:spPr/>
    </dgm:pt>
    <dgm:pt modelId="{20486DC0-97DF-40D5-952A-24F40704173F}" type="pres">
      <dgm:prSet presAssocID="{2A48B253-BCDD-4E51-A47E-23A2B91F46BF}" presName="horz1" presStyleCnt="0"/>
      <dgm:spPr/>
    </dgm:pt>
    <dgm:pt modelId="{B449DEEB-5F61-4EDF-A67C-AF2039B8DD1C}" type="pres">
      <dgm:prSet presAssocID="{2A48B253-BCDD-4E51-A47E-23A2B91F46BF}" presName="tx1" presStyleLbl="revTx" presStyleIdx="0" presStyleCnt="4" custLinFactNeighborY="8696"/>
      <dgm:spPr/>
      <dgm:t>
        <a:bodyPr/>
        <a:lstStyle/>
        <a:p>
          <a:endParaRPr lang="ru-RU"/>
        </a:p>
      </dgm:t>
    </dgm:pt>
    <dgm:pt modelId="{F2389C95-4EE7-4309-A778-31FD2F5C373A}" type="pres">
      <dgm:prSet presAssocID="{2A48B253-BCDD-4E51-A47E-23A2B91F46BF}" presName="vert1" presStyleCnt="0"/>
      <dgm:spPr/>
    </dgm:pt>
    <dgm:pt modelId="{55C6D7A0-1D03-48B7-B169-366C8B70D632}" type="pres">
      <dgm:prSet presAssocID="{245B4D57-AF08-4F9E-8977-C4E13AEDC618}" presName="thickLine" presStyleLbl="alignNode1" presStyleIdx="1" presStyleCnt="4" custLinFactNeighborY="-21739"/>
      <dgm:spPr/>
    </dgm:pt>
    <dgm:pt modelId="{39009D20-1003-4F2E-B46D-ED52F7500E35}" type="pres">
      <dgm:prSet presAssocID="{245B4D57-AF08-4F9E-8977-C4E13AEDC618}" presName="horz1" presStyleCnt="0"/>
      <dgm:spPr/>
    </dgm:pt>
    <dgm:pt modelId="{1AAA4B30-F9DB-444D-9D48-13D0C753EEA9}" type="pres">
      <dgm:prSet presAssocID="{245B4D57-AF08-4F9E-8977-C4E13AEDC618}" presName="tx1" presStyleLbl="revTx" presStyleIdx="1" presStyleCnt="4" custLinFactNeighborY="-17391"/>
      <dgm:spPr/>
      <dgm:t>
        <a:bodyPr/>
        <a:lstStyle/>
        <a:p>
          <a:endParaRPr lang="ru-RU"/>
        </a:p>
      </dgm:t>
    </dgm:pt>
    <dgm:pt modelId="{E141DA61-1F44-4257-A7D4-38B1DD61BF3A}" type="pres">
      <dgm:prSet presAssocID="{245B4D57-AF08-4F9E-8977-C4E13AEDC618}" presName="vert1" presStyleCnt="0"/>
      <dgm:spPr/>
    </dgm:pt>
    <dgm:pt modelId="{ED2C470E-5CA0-4E66-94FF-5725795E91B9}" type="pres">
      <dgm:prSet presAssocID="{E1159C56-A384-48AD-A74E-6F5F1D8192E1}" presName="thickLine" presStyleLbl="alignNode1" presStyleIdx="2" presStyleCnt="4" custLinFactNeighborY="-34783"/>
      <dgm:spPr/>
    </dgm:pt>
    <dgm:pt modelId="{622BEC8C-E281-4581-983B-9AD82F5761DB}" type="pres">
      <dgm:prSet presAssocID="{E1159C56-A384-48AD-A74E-6F5F1D8192E1}" presName="horz1" presStyleCnt="0"/>
      <dgm:spPr/>
    </dgm:pt>
    <dgm:pt modelId="{E578A64B-8DF9-4C62-8B0F-B04F3A8C01D2}" type="pres">
      <dgm:prSet presAssocID="{E1159C56-A384-48AD-A74E-6F5F1D8192E1}" presName="tx1" presStyleLbl="revTx" presStyleIdx="2" presStyleCnt="4" custLinFactNeighborY="-30435"/>
      <dgm:spPr/>
      <dgm:t>
        <a:bodyPr/>
        <a:lstStyle/>
        <a:p>
          <a:endParaRPr lang="ru-RU"/>
        </a:p>
      </dgm:t>
    </dgm:pt>
    <dgm:pt modelId="{EC40035C-3517-4B56-8B6A-CA632974C35A}" type="pres">
      <dgm:prSet presAssocID="{E1159C56-A384-48AD-A74E-6F5F1D8192E1}" presName="vert1" presStyleCnt="0"/>
      <dgm:spPr/>
    </dgm:pt>
    <dgm:pt modelId="{FF7E16CC-F9C0-4BA8-B33D-493393A6231C}" type="pres">
      <dgm:prSet presAssocID="{BE022A27-D2A2-4582-B238-1588D731A17D}" presName="thickLine" presStyleLbl="alignNode1" presStyleIdx="3" presStyleCnt="4" custLinFactNeighborY="-47826"/>
      <dgm:spPr/>
    </dgm:pt>
    <dgm:pt modelId="{55C3C4C0-A0D0-43E0-B5A2-5841E4F1DB15}" type="pres">
      <dgm:prSet presAssocID="{BE022A27-D2A2-4582-B238-1588D731A17D}" presName="horz1" presStyleCnt="0"/>
      <dgm:spPr/>
    </dgm:pt>
    <dgm:pt modelId="{F0840FB7-3A20-4ECC-84F2-CEE7DA55E8EA}" type="pres">
      <dgm:prSet presAssocID="{BE022A27-D2A2-4582-B238-1588D731A17D}" presName="tx1" presStyleLbl="revTx" presStyleIdx="3" presStyleCnt="4" custLinFactNeighborY="-47826"/>
      <dgm:spPr/>
      <dgm:t>
        <a:bodyPr/>
        <a:lstStyle/>
        <a:p>
          <a:endParaRPr lang="ru-RU"/>
        </a:p>
      </dgm:t>
    </dgm:pt>
    <dgm:pt modelId="{8D783B9E-0064-4A84-B402-C493031E2827}" type="pres">
      <dgm:prSet presAssocID="{BE022A27-D2A2-4582-B238-1588D731A17D}" presName="vert1" presStyleCnt="0"/>
      <dgm:spPr/>
    </dgm:pt>
  </dgm:ptLst>
  <dgm:cxnLst>
    <dgm:cxn modelId="{A7A14DA1-C9BE-4D6C-8E65-114F7FE8E777}" type="presOf" srcId="{245B4D57-AF08-4F9E-8977-C4E13AEDC618}" destId="{1AAA4B30-F9DB-444D-9D48-13D0C753EEA9}" srcOrd="0" destOrd="0" presId="urn:microsoft.com/office/officeart/2008/layout/LinedList"/>
    <dgm:cxn modelId="{4CFC38A2-B664-47EB-A1A2-F566C2F67C4A}" type="presOf" srcId="{BE022A27-D2A2-4582-B238-1588D731A17D}" destId="{F0840FB7-3A20-4ECC-84F2-CEE7DA55E8EA}" srcOrd="0" destOrd="0" presId="urn:microsoft.com/office/officeart/2008/layout/LinedList"/>
    <dgm:cxn modelId="{BA517684-FA96-4845-B446-44A00B0D8FF1}" srcId="{F08B4B10-FFD5-4E48-8249-4474544906AC}" destId="{245B4D57-AF08-4F9E-8977-C4E13AEDC618}" srcOrd="1" destOrd="0" parTransId="{B2694BA6-6D59-42BA-BF97-A1D7F94C6F50}" sibTransId="{01F78B30-869F-493A-8549-D125D9D06FCB}"/>
    <dgm:cxn modelId="{F96FB24C-A8D7-4C9C-9A78-153FF20177C9}" srcId="{F08B4B10-FFD5-4E48-8249-4474544906AC}" destId="{2A48B253-BCDD-4E51-A47E-23A2B91F46BF}" srcOrd="0" destOrd="0" parTransId="{66E791CD-2179-4F9A-A467-450E5045924F}" sibTransId="{5EB4EEE7-BC75-4E97-A090-3F712C2393B7}"/>
    <dgm:cxn modelId="{EF27235A-C328-4E73-A71B-7E6CC5EF3E61}" type="presOf" srcId="{2A48B253-BCDD-4E51-A47E-23A2B91F46BF}" destId="{B449DEEB-5F61-4EDF-A67C-AF2039B8DD1C}" srcOrd="0" destOrd="0" presId="urn:microsoft.com/office/officeart/2008/layout/LinedList"/>
    <dgm:cxn modelId="{C1AADA01-F255-4ED3-9ECA-C8D4D94D3392}" srcId="{F08B4B10-FFD5-4E48-8249-4474544906AC}" destId="{E1159C56-A384-48AD-A74E-6F5F1D8192E1}" srcOrd="2" destOrd="0" parTransId="{7706D692-AFD5-4564-B993-865642C73153}" sibTransId="{D7A62076-376F-4F61-A58F-F15C0F3F7339}"/>
    <dgm:cxn modelId="{C94F4CCE-5ABA-4E1B-AABD-349F63F89C0C}" srcId="{F08B4B10-FFD5-4E48-8249-4474544906AC}" destId="{BE022A27-D2A2-4582-B238-1588D731A17D}" srcOrd="3" destOrd="0" parTransId="{DA2ADC0D-C738-4A74-97CC-9409C6CDB48C}" sibTransId="{4D1C4D5E-3998-4523-9CBC-C94205A2B086}"/>
    <dgm:cxn modelId="{38C2534D-B59E-45A7-92E2-6361D31C1FEC}" type="presOf" srcId="{F08B4B10-FFD5-4E48-8249-4474544906AC}" destId="{FDE9E065-DFA3-401C-A9BE-168D1A42E2CA}" srcOrd="0" destOrd="0" presId="urn:microsoft.com/office/officeart/2008/layout/LinedList"/>
    <dgm:cxn modelId="{E58A4548-95E6-4C0B-9E17-EF96EDB5F465}" type="presOf" srcId="{E1159C56-A384-48AD-A74E-6F5F1D8192E1}" destId="{E578A64B-8DF9-4C62-8B0F-B04F3A8C01D2}" srcOrd="0" destOrd="0" presId="urn:microsoft.com/office/officeart/2008/layout/LinedList"/>
    <dgm:cxn modelId="{09D63DFD-5F79-445B-B1B3-45429C160CA8}" type="presParOf" srcId="{FDE9E065-DFA3-401C-A9BE-168D1A42E2CA}" destId="{778BA815-EAE0-47DC-9DD3-1516D9664082}" srcOrd="0" destOrd="0" presId="urn:microsoft.com/office/officeart/2008/layout/LinedList"/>
    <dgm:cxn modelId="{2BE15FCA-3DE6-4C4D-82DF-30742B38B132}" type="presParOf" srcId="{FDE9E065-DFA3-401C-A9BE-168D1A42E2CA}" destId="{20486DC0-97DF-40D5-952A-24F40704173F}" srcOrd="1" destOrd="0" presId="urn:microsoft.com/office/officeart/2008/layout/LinedList"/>
    <dgm:cxn modelId="{C833707C-23A9-4387-B4D1-17B73E9C7544}" type="presParOf" srcId="{20486DC0-97DF-40D5-952A-24F40704173F}" destId="{B449DEEB-5F61-4EDF-A67C-AF2039B8DD1C}" srcOrd="0" destOrd="0" presId="urn:microsoft.com/office/officeart/2008/layout/LinedList"/>
    <dgm:cxn modelId="{8D8C259F-81F7-48CA-9CD9-B2494DA127A9}" type="presParOf" srcId="{20486DC0-97DF-40D5-952A-24F40704173F}" destId="{F2389C95-4EE7-4309-A778-31FD2F5C373A}" srcOrd="1" destOrd="0" presId="urn:microsoft.com/office/officeart/2008/layout/LinedList"/>
    <dgm:cxn modelId="{0E7F69F5-6B2C-4DF8-B940-E22D9D2DBF24}" type="presParOf" srcId="{FDE9E065-DFA3-401C-A9BE-168D1A42E2CA}" destId="{55C6D7A0-1D03-48B7-B169-366C8B70D632}" srcOrd="2" destOrd="0" presId="urn:microsoft.com/office/officeart/2008/layout/LinedList"/>
    <dgm:cxn modelId="{7CB093FD-9395-4A1E-A0E0-5153D8445071}" type="presParOf" srcId="{FDE9E065-DFA3-401C-A9BE-168D1A42E2CA}" destId="{39009D20-1003-4F2E-B46D-ED52F7500E35}" srcOrd="3" destOrd="0" presId="urn:microsoft.com/office/officeart/2008/layout/LinedList"/>
    <dgm:cxn modelId="{06DBDD06-6F65-411E-8670-C743C1528F94}" type="presParOf" srcId="{39009D20-1003-4F2E-B46D-ED52F7500E35}" destId="{1AAA4B30-F9DB-444D-9D48-13D0C753EEA9}" srcOrd="0" destOrd="0" presId="urn:microsoft.com/office/officeart/2008/layout/LinedList"/>
    <dgm:cxn modelId="{FA00CEF2-2D4E-4520-8195-AA1D6C584754}" type="presParOf" srcId="{39009D20-1003-4F2E-B46D-ED52F7500E35}" destId="{E141DA61-1F44-4257-A7D4-38B1DD61BF3A}" srcOrd="1" destOrd="0" presId="urn:microsoft.com/office/officeart/2008/layout/LinedList"/>
    <dgm:cxn modelId="{87EC6390-5F94-461B-8FDC-00DA49ADF205}" type="presParOf" srcId="{FDE9E065-DFA3-401C-A9BE-168D1A42E2CA}" destId="{ED2C470E-5CA0-4E66-94FF-5725795E91B9}" srcOrd="4" destOrd="0" presId="urn:microsoft.com/office/officeart/2008/layout/LinedList"/>
    <dgm:cxn modelId="{0A269F83-1618-4F0E-8017-E65CDC42CCEF}" type="presParOf" srcId="{FDE9E065-DFA3-401C-A9BE-168D1A42E2CA}" destId="{622BEC8C-E281-4581-983B-9AD82F5761DB}" srcOrd="5" destOrd="0" presId="urn:microsoft.com/office/officeart/2008/layout/LinedList"/>
    <dgm:cxn modelId="{79D58FC1-E070-4128-A53F-22CACEB4A753}" type="presParOf" srcId="{622BEC8C-E281-4581-983B-9AD82F5761DB}" destId="{E578A64B-8DF9-4C62-8B0F-B04F3A8C01D2}" srcOrd="0" destOrd="0" presId="urn:microsoft.com/office/officeart/2008/layout/LinedList"/>
    <dgm:cxn modelId="{A2E5C3BA-A8C8-4F03-B5C6-34B9ADA393D5}" type="presParOf" srcId="{622BEC8C-E281-4581-983B-9AD82F5761DB}" destId="{EC40035C-3517-4B56-8B6A-CA632974C35A}" srcOrd="1" destOrd="0" presId="urn:microsoft.com/office/officeart/2008/layout/LinedList"/>
    <dgm:cxn modelId="{B8652515-F286-4762-BD36-9EF2F1B0F1D2}" type="presParOf" srcId="{FDE9E065-DFA3-401C-A9BE-168D1A42E2CA}" destId="{FF7E16CC-F9C0-4BA8-B33D-493393A6231C}" srcOrd="6" destOrd="0" presId="urn:microsoft.com/office/officeart/2008/layout/LinedList"/>
    <dgm:cxn modelId="{61C1AA91-E6E6-4562-8731-B1F093A544C5}" type="presParOf" srcId="{FDE9E065-DFA3-401C-A9BE-168D1A42E2CA}" destId="{55C3C4C0-A0D0-43E0-B5A2-5841E4F1DB15}" srcOrd="7" destOrd="0" presId="urn:microsoft.com/office/officeart/2008/layout/LinedList"/>
    <dgm:cxn modelId="{C48691DC-20CD-4EF0-8426-FD2186A6C6C7}" type="presParOf" srcId="{55C3C4C0-A0D0-43E0-B5A2-5841E4F1DB15}" destId="{F0840FB7-3A20-4ECC-84F2-CEE7DA55E8EA}" srcOrd="0" destOrd="0" presId="urn:microsoft.com/office/officeart/2008/layout/LinedList"/>
    <dgm:cxn modelId="{758A9D35-7DAE-45EE-A45A-D5518EA97329}" type="presParOf" srcId="{55C3C4C0-A0D0-43E0-B5A2-5841E4F1DB15}" destId="{8D783B9E-0064-4A84-B402-C493031E28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5F29D3-A178-4DE8-801B-016629CA3EA3}" type="doc">
      <dgm:prSet loTypeId="urn:microsoft.com/office/officeart/2009/3/layout/SubSte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3650AD-6F6A-46A3-AA13-7E530DB5BE18}">
      <dgm:prSet/>
      <dgm:spPr/>
      <dgm:t>
        <a:bodyPr/>
        <a:lstStyle/>
        <a:p>
          <a:pPr rtl="0"/>
          <a:r>
            <a:rPr lang="ru-RU" b="1" dirty="0" smtClean="0"/>
            <a:t>ЦЕЛИ ЦИФРОВИЗАЦИИ Профсоюза</a:t>
          </a:r>
          <a:endParaRPr lang="ru-RU" b="1" dirty="0"/>
        </a:p>
      </dgm:t>
    </dgm:pt>
    <dgm:pt modelId="{2F227E30-4FED-41F6-8913-EA5A2425D1B6}" type="parTrans" cxnId="{A4DB0D6D-1D92-4878-90D6-F3A114A45218}">
      <dgm:prSet/>
      <dgm:spPr/>
      <dgm:t>
        <a:bodyPr/>
        <a:lstStyle/>
        <a:p>
          <a:endParaRPr lang="ru-RU"/>
        </a:p>
      </dgm:t>
    </dgm:pt>
    <dgm:pt modelId="{5FA3BFF0-3E00-4CA7-941A-9CCED71948F4}" type="sibTrans" cxnId="{A4DB0D6D-1D92-4878-90D6-F3A114A45218}">
      <dgm:prSet/>
      <dgm:spPr/>
      <dgm:t>
        <a:bodyPr/>
        <a:lstStyle/>
        <a:p>
          <a:endParaRPr lang="ru-RU"/>
        </a:p>
      </dgm:t>
    </dgm:pt>
    <dgm:pt modelId="{F08F3954-5E56-4B55-B0D0-2AD5B81BCB5C}">
      <dgm:prSet custT="1"/>
      <dgm:spPr/>
      <dgm:t>
        <a:bodyPr/>
        <a:lstStyle/>
        <a:p>
          <a:pPr rtl="0"/>
          <a:r>
            <a:rPr lang="ru-RU" sz="1200" b="1" dirty="0" smtClean="0">
              <a:latin typeface="Arial Narrow" panose="020B0606020202030204" pitchFamily="34" charset="0"/>
            </a:rPr>
            <a:t>Создание условий для дополнительной социальной поддержки членов Профсоюза (программы скидок и возврата части средств)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02ECB631-4C7E-4043-963C-C054F6548C2E}" type="parTrans" cxnId="{814E32F1-200E-468B-BA0E-EF0ED7836C1C}">
      <dgm:prSet/>
      <dgm:spPr/>
      <dgm:t>
        <a:bodyPr/>
        <a:lstStyle/>
        <a:p>
          <a:endParaRPr lang="ru-RU"/>
        </a:p>
      </dgm:t>
    </dgm:pt>
    <dgm:pt modelId="{13DF794B-7948-408B-895D-5F2AD1FB397D}" type="sibTrans" cxnId="{814E32F1-200E-468B-BA0E-EF0ED7836C1C}">
      <dgm:prSet/>
      <dgm:spPr/>
      <dgm:t>
        <a:bodyPr/>
        <a:lstStyle/>
        <a:p>
          <a:endParaRPr lang="ru-RU"/>
        </a:p>
      </dgm:t>
    </dgm:pt>
    <dgm:pt modelId="{70EE953D-0E00-49A9-BA20-A23FE6FCAE8F}">
      <dgm:prSet custT="1"/>
      <dgm:spPr/>
      <dgm:t>
        <a:bodyPr/>
        <a:lstStyle/>
        <a:p>
          <a:pPr rtl="0"/>
          <a:r>
            <a:rPr lang="ru-RU" sz="1200" b="1" dirty="0" smtClean="0">
              <a:latin typeface="Arial Narrow" panose="020B0606020202030204" pitchFamily="34" charset="0"/>
            </a:rPr>
            <a:t>Создание автоматизированных рабочих мест председателей организаций Профсоюза (перевод оргработы ПО на цифру)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FF2B1A46-1B78-46B4-BC13-488B216C3C47}" type="parTrans" cxnId="{33729717-FD38-4B3B-B824-A42970199093}">
      <dgm:prSet/>
      <dgm:spPr/>
      <dgm:t>
        <a:bodyPr/>
        <a:lstStyle/>
        <a:p>
          <a:endParaRPr lang="ru-RU"/>
        </a:p>
      </dgm:t>
    </dgm:pt>
    <dgm:pt modelId="{2E751752-2990-4EC8-9136-0D214685629F}" type="sibTrans" cxnId="{33729717-FD38-4B3B-B824-A42970199093}">
      <dgm:prSet/>
      <dgm:spPr/>
      <dgm:t>
        <a:bodyPr/>
        <a:lstStyle/>
        <a:p>
          <a:endParaRPr lang="ru-RU"/>
        </a:p>
      </dgm:t>
    </dgm:pt>
    <dgm:pt modelId="{A2FFC48F-4D33-4895-A422-6AB39473CAF7}">
      <dgm:prSet custT="1"/>
      <dgm:spPr/>
      <dgm:t>
        <a:bodyPr/>
        <a:lstStyle/>
        <a:p>
          <a:pPr rtl="0"/>
          <a:r>
            <a:rPr lang="ru-RU" sz="1200" b="1" dirty="0" smtClean="0">
              <a:latin typeface="Arial Narrow" panose="020B0606020202030204" pitchFamily="34" charset="0"/>
            </a:rPr>
            <a:t>Переход на новый электронный профсоюзный билет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D524ED16-CE1D-48A7-A10C-FF67BB599BB8}" type="parTrans" cxnId="{98F699B4-F82F-44DB-AEAC-0C0D9C258035}">
      <dgm:prSet/>
      <dgm:spPr/>
      <dgm:t>
        <a:bodyPr/>
        <a:lstStyle/>
        <a:p>
          <a:endParaRPr lang="ru-RU"/>
        </a:p>
      </dgm:t>
    </dgm:pt>
    <dgm:pt modelId="{8AA4D148-70D2-4D5E-8700-D54F03F28921}" type="sibTrans" cxnId="{98F699B4-F82F-44DB-AEAC-0C0D9C258035}">
      <dgm:prSet/>
      <dgm:spPr/>
      <dgm:t>
        <a:bodyPr/>
        <a:lstStyle/>
        <a:p>
          <a:endParaRPr lang="ru-RU"/>
        </a:p>
      </dgm:t>
    </dgm:pt>
    <dgm:pt modelId="{FAE884FF-D527-4CA7-806E-12DE1EEC457C}">
      <dgm:prSet custT="1"/>
      <dgm:spPr/>
      <dgm:t>
        <a:bodyPr/>
        <a:lstStyle/>
        <a:p>
          <a:pPr rtl="0"/>
          <a:r>
            <a:rPr lang="ru-RU" sz="1200" b="1" dirty="0" smtClean="0">
              <a:latin typeface="Arial Narrow" panose="020B0606020202030204" pitchFamily="34" charset="0"/>
            </a:rPr>
            <a:t>Введение электронного учёта членов Профсоюза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5D7B3602-7C8E-43BE-B52F-28DB72A32525}" type="parTrans" cxnId="{A21DD5D4-C1A5-4D9F-AFBD-22D70B6E8289}">
      <dgm:prSet/>
      <dgm:spPr/>
      <dgm:t>
        <a:bodyPr/>
        <a:lstStyle/>
        <a:p>
          <a:endParaRPr lang="ru-RU"/>
        </a:p>
      </dgm:t>
    </dgm:pt>
    <dgm:pt modelId="{A6BEB8BC-6FEF-4731-947B-DC1FD60E8CF4}" type="sibTrans" cxnId="{A21DD5D4-C1A5-4D9F-AFBD-22D70B6E8289}">
      <dgm:prSet/>
      <dgm:spPr/>
      <dgm:t>
        <a:bodyPr/>
        <a:lstStyle/>
        <a:p>
          <a:endParaRPr lang="ru-RU"/>
        </a:p>
      </dgm:t>
    </dgm:pt>
    <dgm:pt modelId="{FD0C62B8-FFA3-47D6-AB9B-F3A377D2837C}">
      <dgm:prSet custT="1"/>
      <dgm:spPr/>
      <dgm:t>
        <a:bodyPr/>
        <a:lstStyle/>
        <a:p>
          <a:pPr rtl="0"/>
          <a:r>
            <a:rPr lang="ru-RU" sz="1200" b="1" dirty="0" smtClean="0">
              <a:latin typeface="Arial Narrow" panose="020B0606020202030204" pitchFamily="34" charset="0"/>
            </a:rPr>
            <a:t>Автоматизация сбора и обработки статистики в Профсоюзе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23D84866-5655-4A2D-8CAF-5BAFBAA9F217}" type="parTrans" cxnId="{BFE15CEC-6FEE-4CC0-B6BE-212B012B0B7F}">
      <dgm:prSet/>
      <dgm:spPr/>
      <dgm:t>
        <a:bodyPr/>
        <a:lstStyle/>
        <a:p>
          <a:endParaRPr lang="ru-RU"/>
        </a:p>
      </dgm:t>
    </dgm:pt>
    <dgm:pt modelId="{76C3184A-9E5A-4A64-BFDE-EC0AF3D32562}" type="sibTrans" cxnId="{BFE15CEC-6FEE-4CC0-B6BE-212B012B0B7F}">
      <dgm:prSet/>
      <dgm:spPr/>
      <dgm:t>
        <a:bodyPr/>
        <a:lstStyle/>
        <a:p>
          <a:endParaRPr lang="ru-RU"/>
        </a:p>
      </dgm:t>
    </dgm:pt>
    <dgm:pt modelId="{D6F7419D-C6B2-4259-A357-6660940FCB24}">
      <dgm:prSet custT="1"/>
      <dgm:spPr/>
      <dgm:t>
        <a:bodyPr/>
        <a:lstStyle/>
        <a:p>
          <a:pPr rtl="0"/>
          <a:r>
            <a:rPr lang="ru-RU" sz="1200" b="1" dirty="0" smtClean="0">
              <a:latin typeface="Arial Narrow" panose="020B0606020202030204" pitchFamily="34" charset="0"/>
            </a:rPr>
            <a:t>Сокращение избыточной отчётности внутри Профсоюза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8F93419C-9C8F-48A6-8397-CDE2BCA2EEA1}" type="parTrans" cxnId="{DDDE0A9F-F929-4A96-9715-F6B22F31275F}">
      <dgm:prSet/>
      <dgm:spPr/>
      <dgm:t>
        <a:bodyPr/>
        <a:lstStyle/>
        <a:p>
          <a:endParaRPr lang="ru-RU"/>
        </a:p>
      </dgm:t>
    </dgm:pt>
    <dgm:pt modelId="{ECB67D77-6551-4109-9F46-202BD6BA9315}" type="sibTrans" cxnId="{DDDE0A9F-F929-4A96-9715-F6B22F31275F}">
      <dgm:prSet/>
      <dgm:spPr/>
      <dgm:t>
        <a:bodyPr/>
        <a:lstStyle/>
        <a:p>
          <a:endParaRPr lang="ru-RU"/>
        </a:p>
      </dgm:t>
    </dgm:pt>
    <dgm:pt modelId="{0F91BD23-7166-4026-9C5C-42825512D529}">
      <dgm:prSet custT="1"/>
      <dgm:spPr/>
      <dgm:t>
        <a:bodyPr/>
        <a:lstStyle/>
        <a:p>
          <a:pPr rtl="0"/>
          <a:r>
            <a:rPr lang="ru-RU" sz="1200" b="1" dirty="0" smtClean="0">
              <a:latin typeface="Arial Narrow" panose="020B0606020202030204" pitchFamily="34" charset="0"/>
            </a:rPr>
            <a:t>Создание цифровой среды и информационно-методической базы в Профсоюзе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13595E8D-5910-4101-85F7-EF5B20F4D80A}" type="parTrans" cxnId="{FC5151AE-9AB3-48C4-9843-E85596065006}">
      <dgm:prSet/>
      <dgm:spPr/>
      <dgm:t>
        <a:bodyPr/>
        <a:lstStyle/>
        <a:p>
          <a:endParaRPr lang="ru-RU"/>
        </a:p>
      </dgm:t>
    </dgm:pt>
    <dgm:pt modelId="{F2C5F4B6-903C-40CE-818E-916DFFBC7E15}" type="sibTrans" cxnId="{FC5151AE-9AB3-48C4-9843-E85596065006}">
      <dgm:prSet/>
      <dgm:spPr/>
      <dgm:t>
        <a:bodyPr/>
        <a:lstStyle/>
        <a:p>
          <a:endParaRPr lang="ru-RU"/>
        </a:p>
      </dgm:t>
    </dgm:pt>
    <dgm:pt modelId="{9427684E-20E9-46EA-B04A-B1D496DE8848}" type="pres">
      <dgm:prSet presAssocID="{445F29D3-A178-4DE8-801B-016629CA3EA3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70D5C27C-6079-4B8E-9781-2ACE7574482F}" type="pres">
      <dgm:prSet presAssocID="{D03650AD-6F6A-46A3-AA13-7E530DB5BE18}" presName="parTx1" presStyleLbl="node1" presStyleIdx="0" presStyleCnt="1" custScaleX="67833" custScaleY="61854" custLinFactNeighborX="17337" custLinFactNeighborY="-3464"/>
      <dgm:spPr/>
      <dgm:t>
        <a:bodyPr/>
        <a:lstStyle/>
        <a:p>
          <a:endParaRPr lang="ru-RU"/>
        </a:p>
      </dgm:t>
    </dgm:pt>
    <dgm:pt modelId="{82F65D82-DD7D-43EC-9752-9A0150E4250F}" type="pres">
      <dgm:prSet presAssocID="{D03650AD-6F6A-46A3-AA13-7E530DB5BE18}" presName="spPre1" presStyleCnt="0"/>
      <dgm:spPr/>
      <dgm:t>
        <a:bodyPr/>
        <a:lstStyle/>
        <a:p>
          <a:endParaRPr lang="ru-RU"/>
        </a:p>
      </dgm:t>
    </dgm:pt>
    <dgm:pt modelId="{DC1CADC7-4224-4D40-99EC-A35D59E1CF52}" type="pres">
      <dgm:prSet presAssocID="{D03650AD-6F6A-46A3-AA13-7E530DB5BE18}" presName="chLin1" presStyleCnt="0"/>
      <dgm:spPr/>
      <dgm:t>
        <a:bodyPr/>
        <a:lstStyle/>
        <a:p>
          <a:endParaRPr lang="ru-RU"/>
        </a:p>
      </dgm:t>
    </dgm:pt>
    <dgm:pt modelId="{10200618-39CD-4D85-A1FD-A55AD1AA12FF}" type="pres">
      <dgm:prSet presAssocID="{02ECB631-4C7E-4043-963C-C054F6548C2E}" presName="Name11" presStyleLbl="parChTrans1D1" presStyleIdx="0" presStyleCnt="14"/>
      <dgm:spPr/>
      <dgm:t>
        <a:bodyPr/>
        <a:lstStyle/>
        <a:p>
          <a:endParaRPr lang="ru-RU"/>
        </a:p>
      </dgm:t>
    </dgm:pt>
    <dgm:pt modelId="{A93C13F8-EF41-41C8-B387-7B9A0C9CFB25}" type="pres">
      <dgm:prSet presAssocID="{F08F3954-5E56-4B55-B0D0-2AD5B81BCB5C}" presName="txAndLines1" presStyleCnt="0"/>
      <dgm:spPr/>
      <dgm:t>
        <a:bodyPr/>
        <a:lstStyle/>
        <a:p>
          <a:endParaRPr lang="ru-RU"/>
        </a:p>
      </dgm:t>
    </dgm:pt>
    <dgm:pt modelId="{C2FC0955-5F6D-4345-9900-F1E084C85725}" type="pres">
      <dgm:prSet presAssocID="{F08F3954-5E56-4B55-B0D0-2AD5B81BCB5C}" presName="anchor1" presStyleCnt="0"/>
      <dgm:spPr/>
      <dgm:t>
        <a:bodyPr/>
        <a:lstStyle/>
        <a:p>
          <a:endParaRPr lang="ru-RU"/>
        </a:p>
      </dgm:t>
    </dgm:pt>
    <dgm:pt modelId="{C9C342BE-5903-4515-8A54-31E78C821F3C}" type="pres">
      <dgm:prSet presAssocID="{F08F3954-5E56-4B55-B0D0-2AD5B81BCB5C}" presName="backup1" presStyleCnt="0"/>
      <dgm:spPr/>
      <dgm:t>
        <a:bodyPr/>
        <a:lstStyle/>
        <a:p>
          <a:endParaRPr lang="ru-RU"/>
        </a:p>
      </dgm:t>
    </dgm:pt>
    <dgm:pt modelId="{4C3FE159-8CB1-4287-B53C-00EE71C0DB1A}" type="pres">
      <dgm:prSet presAssocID="{F08F3954-5E56-4B55-B0D0-2AD5B81BCB5C}" presName="preLine1" presStyleLbl="parChTrans1D1" presStyleIdx="1" presStyleCnt="14"/>
      <dgm:spPr/>
      <dgm:t>
        <a:bodyPr/>
        <a:lstStyle/>
        <a:p>
          <a:endParaRPr lang="ru-RU"/>
        </a:p>
      </dgm:t>
    </dgm:pt>
    <dgm:pt modelId="{993F59D3-DCC0-41C9-84E1-25C53E0331D9}" type="pres">
      <dgm:prSet presAssocID="{F08F3954-5E56-4B55-B0D0-2AD5B81BCB5C}" presName="desTx1" presStyleLbl="revTx" presStyleIdx="0" presStyleCnt="0" custScaleX="223727" custScaleY="153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66277-F8FC-408E-91DD-BCE5841BF980}" type="pres">
      <dgm:prSet presAssocID="{FF2B1A46-1B78-46B4-BC13-488B216C3C47}" presName="Name11" presStyleLbl="parChTrans1D1" presStyleIdx="2" presStyleCnt="14"/>
      <dgm:spPr/>
      <dgm:t>
        <a:bodyPr/>
        <a:lstStyle/>
        <a:p>
          <a:endParaRPr lang="ru-RU"/>
        </a:p>
      </dgm:t>
    </dgm:pt>
    <dgm:pt modelId="{DDEDD214-609C-498B-925A-2D6503FDDB6B}" type="pres">
      <dgm:prSet presAssocID="{70EE953D-0E00-49A9-BA20-A23FE6FCAE8F}" presName="txAndLines1" presStyleCnt="0"/>
      <dgm:spPr/>
      <dgm:t>
        <a:bodyPr/>
        <a:lstStyle/>
        <a:p>
          <a:endParaRPr lang="ru-RU"/>
        </a:p>
      </dgm:t>
    </dgm:pt>
    <dgm:pt modelId="{3E89F47F-B391-4E8B-991A-889CAE3F801D}" type="pres">
      <dgm:prSet presAssocID="{70EE953D-0E00-49A9-BA20-A23FE6FCAE8F}" presName="anchor1" presStyleCnt="0"/>
      <dgm:spPr/>
      <dgm:t>
        <a:bodyPr/>
        <a:lstStyle/>
        <a:p>
          <a:endParaRPr lang="ru-RU"/>
        </a:p>
      </dgm:t>
    </dgm:pt>
    <dgm:pt modelId="{6E74F5D5-AD98-4993-AC63-CBB763066D7F}" type="pres">
      <dgm:prSet presAssocID="{70EE953D-0E00-49A9-BA20-A23FE6FCAE8F}" presName="backup1" presStyleCnt="0"/>
      <dgm:spPr/>
      <dgm:t>
        <a:bodyPr/>
        <a:lstStyle/>
        <a:p>
          <a:endParaRPr lang="ru-RU"/>
        </a:p>
      </dgm:t>
    </dgm:pt>
    <dgm:pt modelId="{25A92A47-6160-4F39-B054-470A309A25B6}" type="pres">
      <dgm:prSet presAssocID="{70EE953D-0E00-49A9-BA20-A23FE6FCAE8F}" presName="preLine1" presStyleLbl="parChTrans1D1" presStyleIdx="3" presStyleCnt="14"/>
      <dgm:spPr/>
      <dgm:t>
        <a:bodyPr/>
        <a:lstStyle/>
        <a:p>
          <a:endParaRPr lang="ru-RU"/>
        </a:p>
      </dgm:t>
    </dgm:pt>
    <dgm:pt modelId="{B7CD19C6-07BA-4D69-84F7-EDFF55FA9240}" type="pres">
      <dgm:prSet presAssocID="{70EE953D-0E00-49A9-BA20-A23FE6FCAE8F}" presName="desTx1" presStyleLbl="revTx" presStyleIdx="0" presStyleCnt="0" custScaleX="131981" custLinFactNeighborX="19636" custLinFactNeighborY="33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5CB7C-3DC4-49CE-A762-A80FB6AA60AC}" type="pres">
      <dgm:prSet presAssocID="{D524ED16-CE1D-48A7-A10C-FF67BB599BB8}" presName="Name11" presStyleLbl="parChTrans1D1" presStyleIdx="4" presStyleCnt="14"/>
      <dgm:spPr/>
      <dgm:t>
        <a:bodyPr/>
        <a:lstStyle/>
        <a:p>
          <a:endParaRPr lang="ru-RU"/>
        </a:p>
      </dgm:t>
    </dgm:pt>
    <dgm:pt modelId="{5BAA3077-E0A9-4CC9-889B-F36B3762107A}" type="pres">
      <dgm:prSet presAssocID="{A2FFC48F-4D33-4895-A422-6AB39473CAF7}" presName="txAndLines1" presStyleCnt="0"/>
      <dgm:spPr/>
      <dgm:t>
        <a:bodyPr/>
        <a:lstStyle/>
        <a:p>
          <a:endParaRPr lang="ru-RU"/>
        </a:p>
      </dgm:t>
    </dgm:pt>
    <dgm:pt modelId="{F049A5D5-4D1F-41FD-9979-651BB041C69B}" type="pres">
      <dgm:prSet presAssocID="{A2FFC48F-4D33-4895-A422-6AB39473CAF7}" presName="anchor1" presStyleCnt="0"/>
      <dgm:spPr/>
      <dgm:t>
        <a:bodyPr/>
        <a:lstStyle/>
        <a:p>
          <a:endParaRPr lang="ru-RU"/>
        </a:p>
      </dgm:t>
    </dgm:pt>
    <dgm:pt modelId="{87C21938-3001-4A53-A0EB-023A63CB3438}" type="pres">
      <dgm:prSet presAssocID="{A2FFC48F-4D33-4895-A422-6AB39473CAF7}" presName="backup1" presStyleCnt="0"/>
      <dgm:spPr/>
      <dgm:t>
        <a:bodyPr/>
        <a:lstStyle/>
        <a:p>
          <a:endParaRPr lang="ru-RU"/>
        </a:p>
      </dgm:t>
    </dgm:pt>
    <dgm:pt modelId="{1A655E9A-4980-45E0-A6BB-59C26E862C2B}" type="pres">
      <dgm:prSet presAssocID="{A2FFC48F-4D33-4895-A422-6AB39473CAF7}" presName="preLine1" presStyleLbl="parChTrans1D1" presStyleIdx="5" presStyleCnt="14"/>
      <dgm:spPr/>
      <dgm:t>
        <a:bodyPr/>
        <a:lstStyle/>
        <a:p>
          <a:endParaRPr lang="ru-RU"/>
        </a:p>
      </dgm:t>
    </dgm:pt>
    <dgm:pt modelId="{71D0BBF3-FAAE-4BED-A94A-5772C3775E4C}" type="pres">
      <dgm:prSet presAssocID="{A2FFC48F-4D33-4895-A422-6AB39473CAF7}" presName="desTx1" presStyleLbl="revTx" presStyleIdx="0" presStyleCnt="0" custScaleX="107863" custLinFactNeighborX="3244" custLinFactNeighborY="3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C3938-FA92-4D1A-A51E-B80AA03EC38A}" type="pres">
      <dgm:prSet presAssocID="{5D7B3602-7C8E-43BE-B52F-28DB72A32525}" presName="Name11" presStyleLbl="parChTrans1D1" presStyleIdx="6" presStyleCnt="14"/>
      <dgm:spPr/>
      <dgm:t>
        <a:bodyPr/>
        <a:lstStyle/>
        <a:p>
          <a:endParaRPr lang="ru-RU"/>
        </a:p>
      </dgm:t>
    </dgm:pt>
    <dgm:pt modelId="{096B2281-31FD-49B2-9282-94202A581455}" type="pres">
      <dgm:prSet presAssocID="{FAE884FF-D527-4CA7-806E-12DE1EEC457C}" presName="txAndLines1" presStyleCnt="0"/>
      <dgm:spPr/>
      <dgm:t>
        <a:bodyPr/>
        <a:lstStyle/>
        <a:p>
          <a:endParaRPr lang="ru-RU"/>
        </a:p>
      </dgm:t>
    </dgm:pt>
    <dgm:pt modelId="{BC2E5C00-607E-422B-BE1B-D5935A0BFA02}" type="pres">
      <dgm:prSet presAssocID="{FAE884FF-D527-4CA7-806E-12DE1EEC457C}" presName="anchor1" presStyleCnt="0"/>
      <dgm:spPr/>
      <dgm:t>
        <a:bodyPr/>
        <a:lstStyle/>
        <a:p>
          <a:endParaRPr lang="ru-RU"/>
        </a:p>
      </dgm:t>
    </dgm:pt>
    <dgm:pt modelId="{C9B4110E-123D-4BDC-840B-37153DA9DC57}" type="pres">
      <dgm:prSet presAssocID="{FAE884FF-D527-4CA7-806E-12DE1EEC457C}" presName="backup1" presStyleCnt="0"/>
      <dgm:spPr/>
      <dgm:t>
        <a:bodyPr/>
        <a:lstStyle/>
        <a:p>
          <a:endParaRPr lang="ru-RU"/>
        </a:p>
      </dgm:t>
    </dgm:pt>
    <dgm:pt modelId="{9BD5DFA3-BE87-4478-85D8-227B73550E4B}" type="pres">
      <dgm:prSet presAssocID="{FAE884FF-D527-4CA7-806E-12DE1EEC457C}" presName="preLine1" presStyleLbl="parChTrans1D1" presStyleIdx="7" presStyleCnt="14"/>
      <dgm:spPr/>
      <dgm:t>
        <a:bodyPr/>
        <a:lstStyle/>
        <a:p>
          <a:endParaRPr lang="ru-RU"/>
        </a:p>
      </dgm:t>
    </dgm:pt>
    <dgm:pt modelId="{B58078B0-0C69-4029-8620-796F647731FE}" type="pres">
      <dgm:prSet presAssocID="{FAE884FF-D527-4CA7-806E-12DE1EEC457C}" presName="desTx1" presStyleLbl="revTx" presStyleIdx="0" presStyleCnt="0" custLinFactNeighborX="-7444" custLinFactNeighborY="21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52AA0-54BF-4580-B782-26AC564A6369}" type="pres">
      <dgm:prSet presAssocID="{23D84866-5655-4A2D-8CAF-5BAFBAA9F217}" presName="Name11" presStyleLbl="parChTrans1D1" presStyleIdx="8" presStyleCnt="14"/>
      <dgm:spPr/>
      <dgm:t>
        <a:bodyPr/>
        <a:lstStyle/>
        <a:p>
          <a:endParaRPr lang="ru-RU"/>
        </a:p>
      </dgm:t>
    </dgm:pt>
    <dgm:pt modelId="{77B6414C-53F3-4F63-AA26-D9610DE0BBAA}" type="pres">
      <dgm:prSet presAssocID="{FD0C62B8-FFA3-47D6-AB9B-F3A377D2837C}" presName="txAndLines1" presStyleCnt="0"/>
      <dgm:spPr/>
      <dgm:t>
        <a:bodyPr/>
        <a:lstStyle/>
        <a:p>
          <a:endParaRPr lang="ru-RU"/>
        </a:p>
      </dgm:t>
    </dgm:pt>
    <dgm:pt modelId="{DFB911A0-095E-4952-8D97-A254DE1592F8}" type="pres">
      <dgm:prSet presAssocID="{FD0C62B8-FFA3-47D6-AB9B-F3A377D2837C}" presName="anchor1" presStyleCnt="0"/>
      <dgm:spPr/>
      <dgm:t>
        <a:bodyPr/>
        <a:lstStyle/>
        <a:p>
          <a:endParaRPr lang="ru-RU"/>
        </a:p>
      </dgm:t>
    </dgm:pt>
    <dgm:pt modelId="{E824B755-133B-403D-BA35-00ED2E648F91}" type="pres">
      <dgm:prSet presAssocID="{FD0C62B8-FFA3-47D6-AB9B-F3A377D2837C}" presName="backup1" presStyleCnt="0"/>
      <dgm:spPr/>
      <dgm:t>
        <a:bodyPr/>
        <a:lstStyle/>
        <a:p>
          <a:endParaRPr lang="ru-RU"/>
        </a:p>
      </dgm:t>
    </dgm:pt>
    <dgm:pt modelId="{FAB34BC7-509E-4FE0-B2D0-C2A9BC055C29}" type="pres">
      <dgm:prSet presAssocID="{FD0C62B8-FFA3-47D6-AB9B-F3A377D2837C}" presName="preLine1" presStyleLbl="parChTrans1D1" presStyleIdx="9" presStyleCnt="14"/>
      <dgm:spPr/>
      <dgm:t>
        <a:bodyPr/>
        <a:lstStyle/>
        <a:p>
          <a:endParaRPr lang="ru-RU"/>
        </a:p>
      </dgm:t>
    </dgm:pt>
    <dgm:pt modelId="{38352C7E-6E92-464A-B288-0F7C86B8559A}" type="pres">
      <dgm:prSet presAssocID="{FD0C62B8-FFA3-47D6-AB9B-F3A377D2837C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B64B1-4AF9-44E3-B9C3-841A23DD2AD6}" type="pres">
      <dgm:prSet presAssocID="{8F93419C-9C8F-48A6-8397-CDE2BCA2EEA1}" presName="Name11" presStyleLbl="parChTrans1D1" presStyleIdx="10" presStyleCnt="14"/>
      <dgm:spPr/>
      <dgm:t>
        <a:bodyPr/>
        <a:lstStyle/>
        <a:p>
          <a:endParaRPr lang="ru-RU"/>
        </a:p>
      </dgm:t>
    </dgm:pt>
    <dgm:pt modelId="{1E1DF2DC-D2D4-449D-A202-119B977734A6}" type="pres">
      <dgm:prSet presAssocID="{D6F7419D-C6B2-4259-A357-6660940FCB24}" presName="txAndLines1" presStyleCnt="0"/>
      <dgm:spPr/>
      <dgm:t>
        <a:bodyPr/>
        <a:lstStyle/>
        <a:p>
          <a:endParaRPr lang="ru-RU"/>
        </a:p>
      </dgm:t>
    </dgm:pt>
    <dgm:pt modelId="{1DC8295B-2C7B-43C4-8CFA-C38224F8540C}" type="pres">
      <dgm:prSet presAssocID="{D6F7419D-C6B2-4259-A357-6660940FCB24}" presName="anchor1" presStyleCnt="0"/>
      <dgm:spPr/>
      <dgm:t>
        <a:bodyPr/>
        <a:lstStyle/>
        <a:p>
          <a:endParaRPr lang="ru-RU"/>
        </a:p>
      </dgm:t>
    </dgm:pt>
    <dgm:pt modelId="{1E740315-47E1-4907-8A19-2C26187F0285}" type="pres">
      <dgm:prSet presAssocID="{D6F7419D-C6B2-4259-A357-6660940FCB24}" presName="backup1" presStyleCnt="0"/>
      <dgm:spPr/>
      <dgm:t>
        <a:bodyPr/>
        <a:lstStyle/>
        <a:p>
          <a:endParaRPr lang="ru-RU"/>
        </a:p>
      </dgm:t>
    </dgm:pt>
    <dgm:pt modelId="{A013F2A9-79B1-44EC-8B1C-098837D51C91}" type="pres">
      <dgm:prSet presAssocID="{D6F7419D-C6B2-4259-A357-6660940FCB24}" presName="preLine1" presStyleLbl="parChTrans1D1" presStyleIdx="11" presStyleCnt="14"/>
      <dgm:spPr/>
      <dgm:t>
        <a:bodyPr/>
        <a:lstStyle/>
        <a:p>
          <a:endParaRPr lang="ru-RU"/>
        </a:p>
      </dgm:t>
    </dgm:pt>
    <dgm:pt modelId="{8906FCFF-EC8F-48EA-83E1-576F1674E35F}" type="pres">
      <dgm:prSet presAssocID="{D6F7419D-C6B2-4259-A357-6660940FCB24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6EC62-A6B0-4DDB-8F1A-F098B33FD949}" type="pres">
      <dgm:prSet presAssocID="{13595E8D-5910-4101-85F7-EF5B20F4D80A}" presName="Name11" presStyleLbl="parChTrans1D1" presStyleIdx="12" presStyleCnt="14"/>
      <dgm:spPr/>
      <dgm:t>
        <a:bodyPr/>
        <a:lstStyle/>
        <a:p>
          <a:endParaRPr lang="ru-RU"/>
        </a:p>
      </dgm:t>
    </dgm:pt>
    <dgm:pt modelId="{B6BF9D64-374B-47C5-94E2-121FF26915DF}" type="pres">
      <dgm:prSet presAssocID="{0F91BD23-7166-4026-9C5C-42825512D529}" presName="txAndLines1" presStyleCnt="0"/>
      <dgm:spPr/>
      <dgm:t>
        <a:bodyPr/>
        <a:lstStyle/>
        <a:p>
          <a:endParaRPr lang="ru-RU"/>
        </a:p>
      </dgm:t>
    </dgm:pt>
    <dgm:pt modelId="{04471DA0-3664-4860-ADC6-AEF37CF73FBB}" type="pres">
      <dgm:prSet presAssocID="{0F91BD23-7166-4026-9C5C-42825512D529}" presName="anchor1" presStyleCnt="0"/>
      <dgm:spPr/>
      <dgm:t>
        <a:bodyPr/>
        <a:lstStyle/>
        <a:p>
          <a:endParaRPr lang="ru-RU"/>
        </a:p>
      </dgm:t>
    </dgm:pt>
    <dgm:pt modelId="{647CB17C-B1DA-455D-8A3B-A9B4C9888BDB}" type="pres">
      <dgm:prSet presAssocID="{0F91BD23-7166-4026-9C5C-42825512D529}" presName="backup1" presStyleCnt="0"/>
      <dgm:spPr/>
      <dgm:t>
        <a:bodyPr/>
        <a:lstStyle/>
        <a:p>
          <a:endParaRPr lang="ru-RU"/>
        </a:p>
      </dgm:t>
    </dgm:pt>
    <dgm:pt modelId="{294E899A-8F3E-4CB0-94F0-F2BE9B37C0A8}" type="pres">
      <dgm:prSet presAssocID="{0F91BD23-7166-4026-9C5C-42825512D529}" presName="preLine1" presStyleLbl="parChTrans1D1" presStyleIdx="13" presStyleCnt="14"/>
      <dgm:spPr/>
      <dgm:t>
        <a:bodyPr/>
        <a:lstStyle/>
        <a:p>
          <a:endParaRPr lang="ru-RU"/>
        </a:p>
      </dgm:t>
    </dgm:pt>
    <dgm:pt modelId="{64FD6909-4358-4F98-A55B-EDD85E54843A}" type="pres">
      <dgm:prSet presAssocID="{0F91BD23-7166-4026-9C5C-42825512D52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151AE-9AB3-48C4-9843-E85596065006}" srcId="{D03650AD-6F6A-46A3-AA13-7E530DB5BE18}" destId="{0F91BD23-7166-4026-9C5C-42825512D529}" srcOrd="6" destOrd="0" parTransId="{13595E8D-5910-4101-85F7-EF5B20F4D80A}" sibTransId="{F2C5F4B6-903C-40CE-818E-916DFFBC7E15}"/>
    <dgm:cxn modelId="{CB62CA37-257A-4BB3-90AD-C57D3CE2E91B}" type="presOf" srcId="{F08F3954-5E56-4B55-B0D0-2AD5B81BCB5C}" destId="{993F59D3-DCC0-41C9-84E1-25C53E0331D9}" srcOrd="0" destOrd="0" presId="urn:microsoft.com/office/officeart/2009/3/layout/SubStepProcess"/>
    <dgm:cxn modelId="{DDDE0A9F-F929-4A96-9715-F6B22F31275F}" srcId="{D03650AD-6F6A-46A3-AA13-7E530DB5BE18}" destId="{D6F7419D-C6B2-4259-A357-6660940FCB24}" srcOrd="5" destOrd="0" parTransId="{8F93419C-9C8F-48A6-8397-CDE2BCA2EEA1}" sibTransId="{ECB67D77-6551-4109-9F46-202BD6BA9315}"/>
    <dgm:cxn modelId="{A4DB0D6D-1D92-4878-90D6-F3A114A45218}" srcId="{445F29D3-A178-4DE8-801B-016629CA3EA3}" destId="{D03650AD-6F6A-46A3-AA13-7E530DB5BE18}" srcOrd="0" destOrd="0" parTransId="{2F227E30-4FED-41F6-8913-EA5A2425D1B6}" sibTransId="{5FA3BFF0-3E00-4CA7-941A-9CCED71948F4}"/>
    <dgm:cxn modelId="{EAC1F029-34D8-4186-A5E3-0ACA24BEA103}" type="presOf" srcId="{FD0C62B8-FFA3-47D6-AB9B-F3A377D2837C}" destId="{38352C7E-6E92-464A-B288-0F7C86B8559A}" srcOrd="0" destOrd="0" presId="urn:microsoft.com/office/officeart/2009/3/layout/SubStepProcess"/>
    <dgm:cxn modelId="{814E32F1-200E-468B-BA0E-EF0ED7836C1C}" srcId="{D03650AD-6F6A-46A3-AA13-7E530DB5BE18}" destId="{F08F3954-5E56-4B55-B0D0-2AD5B81BCB5C}" srcOrd="0" destOrd="0" parTransId="{02ECB631-4C7E-4043-963C-C054F6548C2E}" sibTransId="{13DF794B-7948-408B-895D-5F2AD1FB397D}"/>
    <dgm:cxn modelId="{240F65F2-5279-40DD-A6AD-4AB0E42D2272}" type="presOf" srcId="{D03650AD-6F6A-46A3-AA13-7E530DB5BE18}" destId="{70D5C27C-6079-4B8E-9781-2ACE7574482F}" srcOrd="0" destOrd="0" presId="urn:microsoft.com/office/officeart/2009/3/layout/SubStepProcess"/>
    <dgm:cxn modelId="{CD25844A-B0ED-4BEF-90C7-1E8470A01360}" type="presOf" srcId="{D6F7419D-C6B2-4259-A357-6660940FCB24}" destId="{8906FCFF-EC8F-48EA-83E1-576F1674E35F}" srcOrd="0" destOrd="0" presId="urn:microsoft.com/office/officeart/2009/3/layout/SubStepProcess"/>
    <dgm:cxn modelId="{878D6C33-22C2-4BC6-A031-DFC559FE81DC}" type="presOf" srcId="{A2FFC48F-4D33-4895-A422-6AB39473CAF7}" destId="{71D0BBF3-FAAE-4BED-A94A-5772C3775E4C}" srcOrd="0" destOrd="0" presId="urn:microsoft.com/office/officeart/2009/3/layout/SubStepProcess"/>
    <dgm:cxn modelId="{A21DD5D4-C1A5-4D9F-AFBD-22D70B6E8289}" srcId="{D03650AD-6F6A-46A3-AA13-7E530DB5BE18}" destId="{FAE884FF-D527-4CA7-806E-12DE1EEC457C}" srcOrd="3" destOrd="0" parTransId="{5D7B3602-7C8E-43BE-B52F-28DB72A32525}" sibTransId="{A6BEB8BC-6FEF-4731-947B-DC1FD60E8CF4}"/>
    <dgm:cxn modelId="{272DB573-B995-4CA6-B352-4D03A0C07B6D}" type="presOf" srcId="{70EE953D-0E00-49A9-BA20-A23FE6FCAE8F}" destId="{B7CD19C6-07BA-4D69-84F7-EDFF55FA9240}" srcOrd="0" destOrd="0" presId="urn:microsoft.com/office/officeart/2009/3/layout/SubStepProcess"/>
    <dgm:cxn modelId="{33729717-FD38-4B3B-B824-A42970199093}" srcId="{D03650AD-6F6A-46A3-AA13-7E530DB5BE18}" destId="{70EE953D-0E00-49A9-BA20-A23FE6FCAE8F}" srcOrd="1" destOrd="0" parTransId="{FF2B1A46-1B78-46B4-BC13-488B216C3C47}" sibTransId="{2E751752-2990-4EC8-9136-0D214685629F}"/>
    <dgm:cxn modelId="{D7485288-5620-4FA8-942C-44D518DC4D60}" type="presOf" srcId="{0F91BD23-7166-4026-9C5C-42825512D529}" destId="{64FD6909-4358-4F98-A55B-EDD85E54843A}" srcOrd="0" destOrd="0" presId="urn:microsoft.com/office/officeart/2009/3/layout/SubStepProcess"/>
    <dgm:cxn modelId="{9E02F42F-3DA2-42B2-8664-0BBA2B10757E}" type="presOf" srcId="{445F29D3-A178-4DE8-801B-016629CA3EA3}" destId="{9427684E-20E9-46EA-B04A-B1D496DE8848}" srcOrd="0" destOrd="0" presId="urn:microsoft.com/office/officeart/2009/3/layout/SubStepProcess"/>
    <dgm:cxn modelId="{DC776162-DF0F-40BD-BCDB-5D386618AA67}" type="presOf" srcId="{FAE884FF-D527-4CA7-806E-12DE1EEC457C}" destId="{B58078B0-0C69-4029-8620-796F647731FE}" srcOrd="0" destOrd="0" presId="urn:microsoft.com/office/officeart/2009/3/layout/SubStepProcess"/>
    <dgm:cxn modelId="{98F699B4-F82F-44DB-AEAC-0C0D9C258035}" srcId="{D03650AD-6F6A-46A3-AA13-7E530DB5BE18}" destId="{A2FFC48F-4D33-4895-A422-6AB39473CAF7}" srcOrd="2" destOrd="0" parTransId="{D524ED16-CE1D-48A7-A10C-FF67BB599BB8}" sibTransId="{8AA4D148-70D2-4D5E-8700-D54F03F28921}"/>
    <dgm:cxn modelId="{BFE15CEC-6FEE-4CC0-B6BE-212B012B0B7F}" srcId="{D03650AD-6F6A-46A3-AA13-7E530DB5BE18}" destId="{FD0C62B8-FFA3-47D6-AB9B-F3A377D2837C}" srcOrd="4" destOrd="0" parTransId="{23D84866-5655-4A2D-8CAF-5BAFBAA9F217}" sibTransId="{76C3184A-9E5A-4A64-BFDE-EC0AF3D32562}"/>
    <dgm:cxn modelId="{954C3F10-1CE5-4380-8A52-9B8E00167A1B}" type="presParOf" srcId="{9427684E-20E9-46EA-B04A-B1D496DE8848}" destId="{70D5C27C-6079-4B8E-9781-2ACE7574482F}" srcOrd="0" destOrd="0" presId="urn:microsoft.com/office/officeart/2009/3/layout/SubStepProcess"/>
    <dgm:cxn modelId="{DC494C6C-C537-4994-A6ED-60B5445594F4}" type="presParOf" srcId="{9427684E-20E9-46EA-B04A-B1D496DE8848}" destId="{82F65D82-DD7D-43EC-9752-9A0150E4250F}" srcOrd="1" destOrd="0" presId="urn:microsoft.com/office/officeart/2009/3/layout/SubStepProcess"/>
    <dgm:cxn modelId="{31C85B1E-145E-440B-8C1F-C59D8DE604D5}" type="presParOf" srcId="{9427684E-20E9-46EA-B04A-B1D496DE8848}" destId="{DC1CADC7-4224-4D40-99EC-A35D59E1CF52}" srcOrd="2" destOrd="0" presId="urn:microsoft.com/office/officeart/2009/3/layout/SubStepProcess"/>
    <dgm:cxn modelId="{C9870133-6153-40FE-9970-815AE1FD4BAF}" type="presParOf" srcId="{DC1CADC7-4224-4D40-99EC-A35D59E1CF52}" destId="{10200618-39CD-4D85-A1FD-A55AD1AA12FF}" srcOrd="0" destOrd="0" presId="urn:microsoft.com/office/officeart/2009/3/layout/SubStepProcess"/>
    <dgm:cxn modelId="{B7E4D39B-58BD-4B1A-8B87-EA2CD1AD650B}" type="presParOf" srcId="{DC1CADC7-4224-4D40-99EC-A35D59E1CF52}" destId="{A93C13F8-EF41-41C8-B387-7B9A0C9CFB25}" srcOrd="1" destOrd="0" presId="urn:microsoft.com/office/officeart/2009/3/layout/SubStepProcess"/>
    <dgm:cxn modelId="{A9D3E9F6-7577-4111-B177-751D4AAD17ED}" type="presParOf" srcId="{A93C13F8-EF41-41C8-B387-7B9A0C9CFB25}" destId="{C2FC0955-5F6D-4345-9900-F1E084C85725}" srcOrd="0" destOrd="0" presId="urn:microsoft.com/office/officeart/2009/3/layout/SubStepProcess"/>
    <dgm:cxn modelId="{B4FC491C-5D46-49C3-B3C7-04887CF9CC3B}" type="presParOf" srcId="{A93C13F8-EF41-41C8-B387-7B9A0C9CFB25}" destId="{C9C342BE-5903-4515-8A54-31E78C821F3C}" srcOrd="1" destOrd="0" presId="urn:microsoft.com/office/officeart/2009/3/layout/SubStepProcess"/>
    <dgm:cxn modelId="{CC55418D-B32D-4C62-AF80-E2788DEA771B}" type="presParOf" srcId="{A93C13F8-EF41-41C8-B387-7B9A0C9CFB25}" destId="{4C3FE159-8CB1-4287-B53C-00EE71C0DB1A}" srcOrd="2" destOrd="0" presId="urn:microsoft.com/office/officeart/2009/3/layout/SubStepProcess"/>
    <dgm:cxn modelId="{3E47DCC0-B2B5-4F04-9944-013F318FE390}" type="presParOf" srcId="{A93C13F8-EF41-41C8-B387-7B9A0C9CFB25}" destId="{993F59D3-DCC0-41C9-84E1-25C53E0331D9}" srcOrd="3" destOrd="0" presId="urn:microsoft.com/office/officeart/2009/3/layout/SubStepProcess"/>
    <dgm:cxn modelId="{421C6983-1007-4594-92A6-A0E50D3A2B0F}" type="presParOf" srcId="{DC1CADC7-4224-4D40-99EC-A35D59E1CF52}" destId="{B0766277-F8FC-408E-91DD-BCE5841BF980}" srcOrd="2" destOrd="0" presId="urn:microsoft.com/office/officeart/2009/3/layout/SubStepProcess"/>
    <dgm:cxn modelId="{5695888E-09C1-406E-8C30-C9292EF8A8F8}" type="presParOf" srcId="{DC1CADC7-4224-4D40-99EC-A35D59E1CF52}" destId="{DDEDD214-609C-498B-925A-2D6503FDDB6B}" srcOrd="3" destOrd="0" presId="urn:microsoft.com/office/officeart/2009/3/layout/SubStepProcess"/>
    <dgm:cxn modelId="{8701259F-4366-4AB5-8A6B-F8CE6AAA0E9D}" type="presParOf" srcId="{DDEDD214-609C-498B-925A-2D6503FDDB6B}" destId="{3E89F47F-B391-4E8B-991A-889CAE3F801D}" srcOrd="0" destOrd="0" presId="urn:microsoft.com/office/officeart/2009/3/layout/SubStepProcess"/>
    <dgm:cxn modelId="{84FF7DDB-1861-49FC-BDD9-969B2A44E5F6}" type="presParOf" srcId="{DDEDD214-609C-498B-925A-2D6503FDDB6B}" destId="{6E74F5D5-AD98-4993-AC63-CBB763066D7F}" srcOrd="1" destOrd="0" presId="urn:microsoft.com/office/officeart/2009/3/layout/SubStepProcess"/>
    <dgm:cxn modelId="{A5D27C0D-42DD-46DB-A037-3E62ABE186D4}" type="presParOf" srcId="{DDEDD214-609C-498B-925A-2D6503FDDB6B}" destId="{25A92A47-6160-4F39-B054-470A309A25B6}" srcOrd="2" destOrd="0" presId="urn:microsoft.com/office/officeart/2009/3/layout/SubStepProcess"/>
    <dgm:cxn modelId="{FAE50574-EE1C-4EF4-984F-2BCC172D684E}" type="presParOf" srcId="{DDEDD214-609C-498B-925A-2D6503FDDB6B}" destId="{B7CD19C6-07BA-4D69-84F7-EDFF55FA9240}" srcOrd="3" destOrd="0" presId="urn:microsoft.com/office/officeart/2009/3/layout/SubStepProcess"/>
    <dgm:cxn modelId="{180BC3EA-5C43-4B17-A67D-FCD1B1673BF1}" type="presParOf" srcId="{DC1CADC7-4224-4D40-99EC-A35D59E1CF52}" destId="{E835CB7C-3DC4-49CE-A762-A80FB6AA60AC}" srcOrd="4" destOrd="0" presId="urn:microsoft.com/office/officeart/2009/3/layout/SubStepProcess"/>
    <dgm:cxn modelId="{4E346C28-416A-4C8A-B5B3-409BE3AD91AE}" type="presParOf" srcId="{DC1CADC7-4224-4D40-99EC-A35D59E1CF52}" destId="{5BAA3077-E0A9-4CC9-889B-F36B3762107A}" srcOrd="5" destOrd="0" presId="urn:microsoft.com/office/officeart/2009/3/layout/SubStepProcess"/>
    <dgm:cxn modelId="{6CD56147-CD63-4459-ABE3-D3B1910C9B80}" type="presParOf" srcId="{5BAA3077-E0A9-4CC9-889B-F36B3762107A}" destId="{F049A5D5-4D1F-41FD-9979-651BB041C69B}" srcOrd="0" destOrd="0" presId="urn:microsoft.com/office/officeart/2009/3/layout/SubStepProcess"/>
    <dgm:cxn modelId="{E2BA35DA-584D-4F97-B502-0DA1E916987A}" type="presParOf" srcId="{5BAA3077-E0A9-4CC9-889B-F36B3762107A}" destId="{87C21938-3001-4A53-A0EB-023A63CB3438}" srcOrd="1" destOrd="0" presId="urn:microsoft.com/office/officeart/2009/3/layout/SubStepProcess"/>
    <dgm:cxn modelId="{B5264EA0-9498-4478-B576-C2BF5E17FDA1}" type="presParOf" srcId="{5BAA3077-E0A9-4CC9-889B-F36B3762107A}" destId="{1A655E9A-4980-45E0-A6BB-59C26E862C2B}" srcOrd="2" destOrd="0" presId="urn:microsoft.com/office/officeart/2009/3/layout/SubStepProcess"/>
    <dgm:cxn modelId="{AA483339-1693-4774-921E-B09F3D4A90FB}" type="presParOf" srcId="{5BAA3077-E0A9-4CC9-889B-F36B3762107A}" destId="{71D0BBF3-FAAE-4BED-A94A-5772C3775E4C}" srcOrd="3" destOrd="0" presId="urn:microsoft.com/office/officeart/2009/3/layout/SubStepProcess"/>
    <dgm:cxn modelId="{F9C72C64-1709-440F-BE08-C43E0D15E22F}" type="presParOf" srcId="{DC1CADC7-4224-4D40-99EC-A35D59E1CF52}" destId="{8C9C3938-FA92-4D1A-A51E-B80AA03EC38A}" srcOrd="6" destOrd="0" presId="urn:microsoft.com/office/officeart/2009/3/layout/SubStepProcess"/>
    <dgm:cxn modelId="{33F64F7D-E4ED-4793-81B8-3198323389B2}" type="presParOf" srcId="{DC1CADC7-4224-4D40-99EC-A35D59E1CF52}" destId="{096B2281-31FD-49B2-9282-94202A581455}" srcOrd="7" destOrd="0" presId="urn:microsoft.com/office/officeart/2009/3/layout/SubStepProcess"/>
    <dgm:cxn modelId="{E8F6C5E5-BA79-44A6-ACBE-40D775223B5E}" type="presParOf" srcId="{096B2281-31FD-49B2-9282-94202A581455}" destId="{BC2E5C00-607E-422B-BE1B-D5935A0BFA02}" srcOrd="0" destOrd="0" presId="urn:microsoft.com/office/officeart/2009/3/layout/SubStepProcess"/>
    <dgm:cxn modelId="{81DD51E5-2427-4B32-B350-C584D9326220}" type="presParOf" srcId="{096B2281-31FD-49B2-9282-94202A581455}" destId="{C9B4110E-123D-4BDC-840B-37153DA9DC57}" srcOrd="1" destOrd="0" presId="urn:microsoft.com/office/officeart/2009/3/layout/SubStepProcess"/>
    <dgm:cxn modelId="{05B4E8E7-DF62-4C7C-B00B-E1104D1A3599}" type="presParOf" srcId="{096B2281-31FD-49B2-9282-94202A581455}" destId="{9BD5DFA3-BE87-4478-85D8-227B73550E4B}" srcOrd="2" destOrd="0" presId="urn:microsoft.com/office/officeart/2009/3/layout/SubStepProcess"/>
    <dgm:cxn modelId="{13C573BC-2536-475E-A3D3-8AA962859B99}" type="presParOf" srcId="{096B2281-31FD-49B2-9282-94202A581455}" destId="{B58078B0-0C69-4029-8620-796F647731FE}" srcOrd="3" destOrd="0" presId="urn:microsoft.com/office/officeart/2009/3/layout/SubStepProcess"/>
    <dgm:cxn modelId="{07BC11C5-C9CF-4AA1-9BD9-4EC9DD0E418C}" type="presParOf" srcId="{DC1CADC7-4224-4D40-99EC-A35D59E1CF52}" destId="{C4752AA0-54BF-4580-B782-26AC564A6369}" srcOrd="8" destOrd="0" presId="urn:microsoft.com/office/officeart/2009/3/layout/SubStepProcess"/>
    <dgm:cxn modelId="{245409AE-A2B4-4B22-AC96-4E059371BA5B}" type="presParOf" srcId="{DC1CADC7-4224-4D40-99EC-A35D59E1CF52}" destId="{77B6414C-53F3-4F63-AA26-D9610DE0BBAA}" srcOrd="9" destOrd="0" presId="urn:microsoft.com/office/officeart/2009/3/layout/SubStepProcess"/>
    <dgm:cxn modelId="{6E5F8CAF-41B5-4A5F-99E8-7E71808FD69B}" type="presParOf" srcId="{77B6414C-53F3-4F63-AA26-D9610DE0BBAA}" destId="{DFB911A0-095E-4952-8D97-A254DE1592F8}" srcOrd="0" destOrd="0" presId="urn:microsoft.com/office/officeart/2009/3/layout/SubStepProcess"/>
    <dgm:cxn modelId="{BA28737D-20AC-42A4-9AF8-F91B55A9F738}" type="presParOf" srcId="{77B6414C-53F3-4F63-AA26-D9610DE0BBAA}" destId="{E824B755-133B-403D-BA35-00ED2E648F91}" srcOrd="1" destOrd="0" presId="urn:microsoft.com/office/officeart/2009/3/layout/SubStepProcess"/>
    <dgm:cxn modelId="{D2FD07CB-7C32-4D61-AA1B-E3515240B9F1}" type="presParOf" srcId="{77B6414C-53F3-4F63-AA26-D9610DE0BBAA}" destId="{FAB34BC7-509E-4FE0-B2D0-C2A9BC055C29}" srcOrd="2" destOrd="0" presId="urn:microsoft.com/office/officeart/2009/3/layout/SubStepProcess"/>
    <dgm:cxn modelId="{7F2D7A2A-F6CF-470D-95AC-F45A05BB32B9}" type="presParOf" srcId="{77B6414C-53F3-4F63-AA26-D9610DE0BBAA}" destId="{38352C7E-6E92-464A-B288-0F7C86B8559A}" srcOrd="3" destOrd="0" presId="urn:microsoft.com/office/officeart/2009/3/layout/SubStepProcess"/>
    <dgm:cxn modelId="{D84C7390-B019-4D82-8B24-6FDF951F6AE3}" type="presParOf" srcId="{DC1CADC7-4224-4D40-99EC-A35D59E1CF52}" destId="{6D3B64B1-4AF9-44E3-B9C3-841A23DD2AD6}" srcOrd="10" destOrd="0" presId="urn:microsoft.com/office/officeart/2009/3/layout/SubStepProcess"/>
    <dgm:cxn modelId="{971B6411-8F1D-4D34-A886-E5B47EAE2B69}" type="presParOf" srcId="{DC1CADC7-4224-4D40-99EC-A35D59E1CF52}" destId="{1E1DF2DC-D2D4-449D-A202-119B977734A6}" srcOrd="11" destOrd="0" presId="urn:microsoft.com/office/officeart/2009/3/layout/SubStepProcess"/>
    <dgm:cxn modelId="{AC564ECD-F1E3-4827-9DFE-C89C7DEEB9F2}" type="presParOf" srcId="{1E1DF2DC-D2D4-449D-A202-119B977734A6}" destId="{1DC8295B-2C7B-43C4-8CFA-C38224F8540C}" srcOrd="0" destOrd="0" presId="urn:microsoft.com/office/officeart/2009/3/layout/SubStepProcess"/>
    <dgm:cxn modelId="{77884D84-637A-4B68-902D-530C65590FD7}" type="presParOf" srcId="{1E1DF2DC-D2D4-449D-A202-119B977734A6}" destId="{1E740315-47E1-4907-8A19-2C26187F0285}" srcOrd="1" destOrd="0" presId="urn:microsoft.com/office/officeart/2009/3/layout/SubStepProcess"/>
    <dgm:cxn modelId="{F808D70E-B4D8-499D-B664-F55B1C85F841}" type="presParOf" srcId="{1E1DF2DC-D2D4-449D-A202-119B977734A6}" destId="{A013F2A9-79B1-44EC-8B1C-098837D51C91}" srcOrd="2" destOrd="0" presId="urn:microsoft.com/office/officeart/2009/3/layout/SubStepProcess"/>
    <dgm:cxn modelId="{2461CE7D-B56E-49CD-A7AD-F9AD749A6862}" type="presParOf" srcId="{1E1DF2DC-D2D4-449D-A202-119B977734A6}" destId="{8906FCFF-EC8F-48EA-83E1-576F1674E35F}" srcOrd="3" destOrd="0" presId="urn:microsoft.com/office/officeart/2009/3/layout/SubStepProcess"/>
    <dgm:cxn modelId="{4B0A9470-6495-411A-9CCC-CF846EF20888}" type="presParOf" srcId="{DC1CADC7-4224-4D40-99EC-A35D59E1CF52}" destId="{BD76EC62-A6B0-4DDB-8F1A-F098B33FD949}" srcOrd="12" destOrd="0" presId="urn:microsoft.com/office/officeart/2009/3/layout/SubStepProcess"/>
    <dgm:cxn modelId="{FB9532B1-95A7-49C7-8DCB-E7F3D815AAC8}" type="presParOf" srcId="{DC1CADC7-4224-4D40-99EC-A35D59E1CF52}" destId="{B6BF9D64-374B-47C5-94E2-121FF26915DF}" srcOrd="13" destOrd="0" presId="urn:microsoft.com/office/officeart/2009/3/layout/SubStepProcess"/>
    <dgm:cxn modelId="{949D395A-8AD5-4760-8A88-67043DE7C24B}" type="presParOf" srcId="{B6BF9D64-374B-47C5-94E2-121FF26915DF}" destId="{04471DA0-3664-4860-ADC6-AEF37CF73FBB}" srcOrd="0" destOrd="0" presId="urn:microsoft.com/office/officeart/2009/3/layout/SubStepProcess"/>
    <dgm:cxn modelId="{86FE0156-EC8C-4C42-9CDF-4C794A7A1649}" type="presParOf" srcId="{B6BF9D64-374B-47C5-94E2-121FF26915DF}" destId="{647CB17C-B1DA-455D-8A3B-A9B4C9888BDB}" srcOrd="1" destOrd="0" presId="urn:microsoft.com/office/officeart/2009/3/layout/SubStepProcess"/>
    <dgm:cxn modelId="{89985225-3280-4723-BF5E-AF8D4742EFC0}" type="presParOf" srcId="{B6BF9D64-374B-47C5-94E2-121FF26915DF}" destId="{294E899A-8F3E-4CB0-94F0-F2BE9B37C0A8}" srcOrd="2" destOrd="0" presId="urn:microsoft.com/office/officeart/2009/3/layout/SubStepProcess"/>
    <dgm:cxn modelId="{EAD6CBA9-BA59-4672-AA5F-26E9296ED5CE}" type="presParOf" srcId="{B6BF9D64-374B-47C5-94E2-121FF26915DF}" destId="{64FD6909-4358-4F98-A55B-EDD85E54843A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994A68-A78A-4504-816B-D5AFD5E74D47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EB98C7-62C8-4D9D-AF77-62CFF188564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Arial Narrow" panose="020B0606020202030204" pitchFamily="34" charset="0"/>
            </a:rPr>
            <a:t>К началу 2019-2020 учебного года в общероссийскую базу данных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Arial Narrow" panose="020B0606020202030204" pitchFamily="34" charset="0"/>
            </a:rPr>
            <a:t>АИС списки членов Профсоюза</a:t>
          </a:r>
          <a:br>
            <a:rPr lang="ru-RU" sz="1200" b="1" dirty="0" smtClean="0">
              <a:latin typeface="Arial Narrow" panose="020B0606020202030204" pitchFamily="34" charset="0"/>
            </a:rPr>
          </a:br>
          <a:r>
            <a:rPr lang="ru-RU" sz="1200" b="1" dirty="0" smtClean="0">
              <a:latin typeface="Arial Narrow" panose="020B0606020202030204" pitchFamily="34" charset="0"/>
            </a:rPr>
            <a:t>внесли 62 ППО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7BFA159D-1812-497B-B033-D4E6D5D3DC52}" type="parTrans" cxnId="{219A0572-F180-487A-9EA8-34E1F75D6868}">
      <dgm:prSet/>
      <dgm:spPr/>
      <dgm:t>
        <a:bodyPr/>
        <a:lstStyle/>
        <a:p>
          <a:endParaRPr lang="ru-RU"/>
        </a:p>
      </dgm:t>
    </dgm:pt>
    <dgm:pt modelId="{E2670971-8F29-4968-9BD7-3B2CB3E78585}" type="sibTrans" cxnId="{219A0572-F180-487A-9EA8-34E1F75D6868}">
      <dgm:prSet/>
      <dgm:spPr/>
      <dgm:t>
        <a:bodyPr/>
        <a:lstStyle/>
        <a:p>
          <a:endParaRPr lang="ru-RU"/>
        </a:p>
      </dgm:t>
    </dgm:pt>
    <dgm:pt modelId="{9EBBDC44-23A5-42A8-806E-EDF2C25A71FA}">
      <dgm:prSet custT="1"/>
      <dgm:spPr/>
      <dgm:t>
        <a:bodyPr/>
        <a:lstStyle/>
        <a:p>
          <a:pPr rtl="0"/>
          <a:r>
            <a:rPr lang="ru-RU" sz="1200" b="1" dirty="0" smtClean="0">
              <a:latin typeface="Arial Narrow" panose="020B0606020202030204" pitchFamily="34" charset="0"/>
            </a:rPr>
            <a:t>Заявку на изготовление электронного профсоюзного билета подали 39 ППО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D9DC694D-DDE2-42EA-A0DB-2ECF892C5CB0}" type="parTrans" cxnId="{281B0DAD-EC5B-443F-9B16-5066509D9CF7}">
      <dgm:prSet/>
      <dgm:spPr/>
      <dgm:t>
        <a:bodyPr/>
        <a:lstStyle/>
        <a:p>
          <a:endParaRPr lang="ru-RU"/>
        </a:p>
      </dgm:t>
    </dgm:pt>
    <dgm:pt modelId="{2EA9700A-F056-4340-A758-50703A973B99}" type="sibTrans" cxnId="{281B0DAD-EC5B-443F-9B16-5066509D9CF7}">
      <dgm:prSet/>
      <dgm:spPr/>
      <dgm:t>
        <a:bodyPr/>
        <a:lstStyle/>
        <a:p>
          <a:endParaRPr lang="ru-RU"/>
        </a:p>
      </dgm:t>
    </dgm:pt>
    <dgm:pt modelId="{7F500116-5F4E-4DC3-9F63-5A33E6D0633F}">
      <dgm:prSet custT="1"/>
      <dgm:spPr/>
      <dgm:t>
        <a:bodyPr/>
        <a:lstStyle/>
        <a:p>
          <a:pPr rtl="0"/>
          <a:r>
            <a:rPr lang="ru-RU" sz="1200" b="1" dirty="0" smtClean="0">
              <a:latin typeface="Arial Narrow" panose="020B0606020202030204" pitchFamily="34" charset="0"/>
            </a:rPr>
            <a:t>Получили электронный профсоюзный билет 20 ППО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9975B05B-0530-4240-B4B5-482AF3737DFD}" type="parTrans" cxnId="{8487C442-4D9D-48FA-8277-876AAFB91AF8}">
      <dgm:prSet/>
      <dgm:spPr/>
      <dgm:t>
        <a:bodyPr/>
        <a:lstStyle/>
        <a:p>
          <a:endParaRPr lang="ru-RU"/>
        </a:p>
      </dgm:t>
    </dgm:pt>
    <dgm:pt modelId="{6F051192-FFFC-4F25-A37A-F99413ACAA7E}" type="sibTrans" cxnId="{8487C442-4D9D-48FA-8277-876AAFB91AF8}">
      <dgm:prSet/>
      <dgm:spPr/>
      <dgm:t>
        <a:bodyPr/>
        <a:lstStyle/>
        <a:p>
          <a:endParaRPr lang="ru-RU"/>
        </a:p>
      </dgm:t>
    </dgm:pt>
    <dgm:pt modelId="{6FA1D819-EEC9-46CF-9D97-2B4A296EC87E}" type="pres">
      <dgm:prSet presAssocID="{A1994A68-A78A-4504-816B-D5AFD5E74D4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40AD0-22B1-4E83-92CE-5E65EADC9732}" type="pres">
      <dgm:prSet presAssocID="{A1994A68-A78A-4504-816B-D5AFD5E74D47}" presName="arrow" presStyleLbl="bgShp" presStyleIdx="0" presStyleCnt="1"/>
      <dgm:spPr/>
    </dgm:pt>
    <dgm:pt modelId="{58F7DE93-A2CB-4189-9C1A-A9F5097571B4}" type="pres">
      <dgm:prSet presAssocID="{A1994A68-A78A-4504-816B-D5AFD5E74D47}" presName="linearProcess" presStyleCnt="0"/>
      <dgm:spPr/>
    </dgm:pt>
    <dgm:pt modelId="{996EB117-C761-4540-AA2C-79CB4D671AAB}" type="pres">
      <dgm:prSet presAssocID="{D4EB98C7-62C8-4D9D-AF77-62CFF1885647}" presName="textNode" presStyleLbl="node1" presStyleIdx="0" presStyleCnt="3" custScaleX="100987" custScaleY="119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BF3E3-E532-45CE-ABD3-BD06A5B84DB0}" type="pres">
      <dgm:prSet presAssocID="{E2670971-8F29-4968-9BD7-3B2CB3E78585}" presName="sibTrans" presStyleCnt="0"/>
      <dgm:spPr/>
    </dgm:pt>
    <dgm:pt modelId="{B32DA3C0-8BBF-4060-8CB9-651497AF6DCC}" type="pres">
      <dgm:prSet presAssocID="{9EBBDC44-23A5-42A8-806E-EDF2C25A71FA}" presName="textNode" presStyleLbl="node1" presStyleIdx="1" presStyleCnt="3" custScaleX="101746" custScaleY="119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A6798-A6C0-4449-AA41-63A0670133E1}" type="pres">
      <dgm:prSet presAssocID="{2EA9700A-F056-4340-A758-50703A973B99}" presName="sibTrans" presStyleCnt="0"/>
      <dgm:spPr/>
    </dgm:pt>
    <dgm:pt modelId="{4A79A254-B014-47C6-83F8-60DF58EFBE9D}" type="pres">
      <dgm:prSet presAssocID="{7F500116-5F4E-4DC3-9F63-5A33E6D0633F}" presName="textNode" presStyleLbl="node1" presStyleIdx="2" presStyleCnt="3" custScaleX="93899" custScaleY="119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72DDD-2FF7-405A-A4CF-933D3D56776F}" type="presOf" srcId="{D4EB98C7-62C8-4D9D-AF77-62CFF1885647}" destId="{996EB117-C761-4540-AA2C-79CB4D671AAB}" srcOrd="0" destOrd="0" presId="urn:microsoft.com/office/officeart/2005/8/layout/hProcess9"/>
    <dgm:cxn modelId="{3568CBB1-7EDE-44D1-96BA-AC2B8029899F}" type="presOf" srcId="{A1994A68-A78A-4504-816B-D5AFD5E74D47}" destId="{6FA1D819-EEC9-46CF-9D97-2B4A296EC87E}" srcOrd="0" destOrd="0" presId="urn:microsoft.com/office/officeart/2005/8/layout/hProcess9"/>
    <dgm:cxn modelId="{8487C442-4D9D-48FA-8277-876AAFB91AF8}" srcId="{A1994A68-A78A-4504-816B-D5AFD5E74D47}" destId="{7F500116-5F4E-4DC3-9F63-5A33E6D0633F}" srcOrd="2" destOrd="0" parTransId="{9975B05B-0530-4240-B4B5-482AF3737DFD}" sibTransId="{6F051192-FFFC-4F25-A37A-F99413ACAA7E}"/>
    <dgm:cxn modelId="{2ABACD29-E9F6-40A6-8D0B-45870D88938D}" type="presOf" srcId="{9EBBDC44-23A5-42A8-806E-EDF2C25A71FA}" destId="{B32DA3C0-8BBF-4060-8CB9-651497AF6DCC}" srcOrd="0" destOrd="0" presId="urn:microsoft.com/office/officeart/2005/8/layout/hProcess9"/>
    <dgm:cxn modelId="{219A0572-F180-487A-9EA8-34E1F75D6868}" srcId="{A1994A68-A78A-4504-816B-D5AFD5E74D47}" destId="{D4EB98C7-62C8-4D9D-AF77-62CFF1885647}" srcOrd="0" destOrd="0" parTransId="{7BFA159D-1812-497B-B033-D4E6D5D3DC52}" sibTransId="{E2670971-8F29-4968-9BD7-3B2CB3E78585}"/>
    <dgm:cxn modelId="{281B0DAD-EC5B-443F-9B16-5066509D9CF7}" srcId="{A1994A68-A78A-4504-816B-D5AFD5E74D47}" destId="{9EBBDC44-23A5-42A8-806E-EDF2C25A71FA}" srcOrd="1" destOrd="0" parTransId="{D9DC694D-DDE2-42EA-A0DB-2ECF892C5CB0}" sibTransId="{2EA9700A-F056-4340-A758-50703A973B99}"/>
    <dgm:cxn modelId="{24AEF8D3-5967-44FC-A110-E7BCF973F676}" type="presOf" srcId="{7F500116-5F4E-4DC3-9F63-5A33E6D0633F}" destId="{4A79A254-B014-47C6-83F8-60DF58EFBE9D}" srcOrd="0" destOrd="0" presId="urn:microsoft.com/office/officeart/2005/8/layout/hProcess9"/>
    <dgm:cxn modelId="{4C8AF716-5153-4603-B96B-F4CB98EB241A}" type="presParOf" srcId="{6FA1D819-EEC9-46CF-9D97-2B4A296EC87E}" destId="{B9740AD0-22B1-4E83-92CE-5E65EADC9732}" srcOrd="0" destOrd="0" presId="urn:microsoft.com/office/officeart/2005/8/layout/hProcess9"/>
    <dgm:cxn modelId="{4B09AA89-53CA-4686-853E-29BE03623CA3}" type="presParOf" srcId="{6FA1D819-EEC9-46CF-9D97-2B4A296EC87E}" destId="{58F7DE93-A2CB-4189-9C1A-A9F5097571B4}" srcOrd="1" destOrd="0" presId="urn:microsoft.com/office/officeart/2005/8/layout/hProcess9"/>
    <dgm:cxn modelId="{30BC709E-E92B-4F16-8926-F26ECFD28886}" type="presParOf" srcId="{58F7DE93-A2CB-4189-9C1A-A9F5097571B4}" destId="{996EB117-C761-4540-AA2C-79CB4D671AAB}" srcOrd="0" destOrd="0" presId="urn:microsoft.com/office/officeart/2005/8/layout/hProcess9"/>
    <dgm:cxn modelId="{F2F7EFDA-72F3-441C-B03C-D34CD1D8CC4F}" type="presParOf" srcId="{58F7DE93-A2CB-4189-9C1A-A9F5097571B4}" destId="{FDFBF3E3-E532-45CE-ABD3-BD06A5B84DB0}" srcOrd="1" destOrd="0" presId="urn:microsoft.com/office/officeart/2005/8/layout/hProcess9"/>
    <dgm:cxn modelId="{C72C5E2D-E7B6-45E3-BCBB-EA95F112CE56}" type="presParOf" srcId="{58F7DE93-A2CB-4189-9C1A-A9F5097571B4}" destId="{B32DA3C0-8BBF-4060-8CB9-651497AF6DCC}" srcOrd="2" destOrd="0" presId="urn:microsoft.com/office/officeart/2005/8/layout/hProcess9"/>
    <dgm:cxn modelId="{D1680094-BE0F-4744-94AB-5EFC78E1295C}" type="presParOf" srcId="{58F7DE93-A2CB-4189-9C1A-A9F5097571B4}" destId="{C7FA6798-A6C0-4449-AA41-63A0670133E1}" srcOrd="3" destOrd="0" presId="urn:microsoft.com/office/officeart/2005/8/layout/hProcess9"/>
    <dgm:cxn modelId="{6690826B-5A7E-4E40-BEF0-53452A590446}" type="presParOf" srcId="{58F7DE93-A2CB-4189-9C1A-A9F5097571B4}" destId="{4A79A254-B014-47C6-83F8-60DF58EFBE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83837C-5F18-4794-8094-CEAA218E8F92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C6B9F9-23EB-42F9-8750-AD384805BE32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Arial Narrow" panose="020B0606020202030204" pitchFamily="34" charset="0"/>
            </a:rPr>
            <a:t>С 2014 по 2019 гг. выделено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Arial Narrow" panose="020B0606020202030204" pitchFamily="34" charset="0"/>
            </a:rPr>
            <a:t>более 1000 путевок в пансионаты Крыма, Адлера, санатории Тюмени и Тюменского района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5EFC973B-3F55-4DE8-9B50-6092C8EB989C}" type="parTrans" cxnId="{8BD242AD-ABA3-4488-9CF2-21B35D9EDFEC}">
      <dgm:prSet/>
      <dgm:spPr/>
      <dgm:t>
        <a:bodyPr/>
        <a:lstStyle/>
        <a:p>
          <a:endParaRPr lang="ru-RU"/>
        </a:p>
      </dgm:t>
    </dgm:pt>
    <dgm:pt modelId="{0403B8D5-E172-4631-85FC-9C1305D33C89}" type="sibTrans" cxnId="{8BD242AD-ABA3-4488-9CF2-21B35D9EDFEC}">
      <dgm:prSet/>
      <dgm:spPr/>
      <dgm:t>
        <a:bodyPr/>
        <a:lstStyle/>
        <a:p>
          <a:endParaRPr lang="ru-RU" dirty="0"/>
        </a:p>
      </dgm:t>
    </dgm:pt>
    <dgm:pt modelId="{1E8FD6E6-16CE-483A-A012-E6F0C7103402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С каждым годом количество путевок увеличивается.                                   </a:t>
          </a:r>
        </a:p>
        <a:p>
          <a:pPr rtl="0"/>
          <a:r>
            <a:rPr lang="ru-RU" sz="1400" b="1" dirty="0" smtClean="0">
              <a:latin typeface="Arial Narrow" panose="020B0606020202030204" pitchFamily="34" charset="0"/>
            </a:rPr>
            <a:t>Выбор мест отдыха расширяется 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E3514EAD-B0EE-452E-B760-734E9F7C9545}" type="parTrans" cxnId="{537B41F1-8436-4ED3-9B12-E2DB40E01467}">
      <dgm:prSet/>
      <dgm:spPr/>
      <dgm:t>
        <a:bodyPr/>
        <a:lstStyle/>
        <a:p>
          <a:endParaRPr lang="ru-RU"/>
        </a:p>
      </dgm:t>
    </dgm:pt>
    <dgm:pt modelId="{A013C4CD-6BF7-4D35-AD2C-E99BE334148D}" type="sibTrans" cxnId="{537B41F1-8436-4ED3-9B12-E2DB40E01467}">
      <dgm:prSet/>
      <dgm:spPr/>
      <dgm:t>
        <a:bodyPr/>
        <a:lstStyle/>
        <a:p>
          <a:endParaRPr lang="ru-RU"/>
        </a:p>
      </dgm:t>
    </dgm:pt>
    <dgm:pt modelId="{4E3008A3-2E59-4007-84A6-323C27EACE21}" type="pres">
      <dgm:prSet presAssocID="{7783837C-5F18-4794-8094-CEAA218E8F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03BEE-2974-4504-9471-3B98391A5F22}" type="pres">
      <dgm:prSet presAssocID="{A5C6B9F9-23EB-42F9-8750-AD384805BE3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E84EB-4AEC-441E-B866-C1F1E4FC870D}" type="pres">
      <dgm:prSet presAssocID="{0403B8D5-E172-4631-85FC-9C1305D33C89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9E1CE88-F57C-43E5-ACC9-2E6597B8A870}" type="pres">
      <dgm:prSet presAssocID="{0403B8D5-E172-4631-85FC-9C1305D33C8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934637F-E12E-4D76-927A-B7C7E76EC737}" type="pres">
      <dgm:prSet presAssocID="{1E8FD6E6-16CE-483A-A012-E6F0C710340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C6D3B-FE67-47AF-9C03-9D1617A0FE54}" type="presOf" srcId="{7783837C-5F18-4794-8094-CEAA218E8F92}" destId="{4E3008A3-2E59-4007-84A6-323C27EACE21}" srcOrd="0" destOrd="0" presId="urn:microsoft.com/office/officeart/2005/8/layout/process1"/>
    <dgm:cxn modelId="{8BD242AD-ABA3-4488-9CF2-21B35D9EDFEC}" srcId="{7783837C-5F18-4794-8094-CEAA218E8F92}" destId="{A5C6B9F9-23EB-42F9-8750-AD384805BE32}" srcOrd="0" destOrd="0" parTransId="{5EFC973B-3F55-4DE8-9B50-6092C8EB989C}" sibTransId="{0403B8D5-E172-4631-85FC-9C1305D33C89}"/>
    <dgm:cxn modelId="{CFECE54B-266E-4CE3-A91B-511C8A838B90}" type="presOf" srcId="{1E8FD6E6-16CE-483A-A012-E6F0C7103402}" destId="{B934637F-E12E-4D76-927A-B7C7E76EC737}" srcOrd="0" destOrd="0" presId="urn:microsoft.com/office/officeart/2005/8/layout/process1"/>
    <dgm:cxn modelId="{537B41F1-8436-4ED3-9B12-E2DB40E01467}" srcId="{7783837C-5F18-4794-8094-CEAA218E8F92}" destId="{1E8FD6E6-16CE-483A-A012-E6F0C7103402}" srcOrd="1" destOrd="0" parTransId="{E3514EAD-B0EE-452E-B760-734E9F7C9545}" sibTransId="{A013C4CD-6BF7-4D35-AD2C-E99BE334148D}"/>
    <dgm:cxn modelId="{BA9F1DD4-3517-4119-9F33-2CF82F9E5A13}" type="presOf" srcId="{0403B8D5-E172-4631-85FC-9C1305D33C89}" destId="{19E1CE88-F57C-43E5-ACC9-2E6597B8A870}" srcOrd="1" destOrd="0" presId="urn:microsoft.com/office/officeart/2005/8/layout/process1"/>
    <dgm:cxn modelId="{C4BB25C6-8B45-4F19-A6C2-E4D590DC3B2E}" type="presOf" srcId="{0403B8D5-E172-4631-85FC-9C1305D33C89}" destId="{4A0E84EB-4AEC-441E-B866-C1F1E4FC870D}" srcOrd="0" destOrd="0" presId="urn:microsoft.com/office/officeart/2005/8/layout/process1"/>
    <dgm:cxn modelId="{D1DDBE76-C6C6-44AB-8444-319F72F6605C}" type="presOf" srcId="{A5C6B9F9-23EB-42F9-8750-AD384805BE32}" destId="{EF103BEE-2974-4504-9471-3B98391A5F22}" srcOrd="0" destOrd="0" presId="urn:microsoft.com/office/officeart/2005/8/layout/process1"/>
    <dgm:cxn modelId="{E6732340-1587-437E-9718-0E09BE318A06}" type="presParOf" srcId="{4E3008A3-2E59-4007-84A6-323C27EACE21}" destId="{EF103BEE-2974-4504-9471-3B98391A5F22}" srcOrd="0" destOrd="0" presId="urn:microsoft.com/office/officeart/2005/8/layout/process1"/>
    <dgm:cxn modelId="{C8D586FC-1F48-4839-8E95-A202ADE3DF52}" type="presParOf" srcId="{4E3008A3-2E59-4007-84A6-323C27EACE21}" destId="{4A0E84EB-4AEC-441E-B866-C1F1E4FC870D}" srcOrd="1" destOrd="0" presId="urn:microsoft.com/office/officeart/2005/8/layout/process1"/>
    <dgm:cxn modelId="{340616B2-3D06-4EFF-ADD9-37FFA4AE42CB}" type="presParOf" srcId="{4A0E84EB-4AEC-441E-B866-C1F1E4FC870D}" destId="{19E1CE88-F57C-43E5-ACC9-2E6597B8A870}" srcOrd="0" destOrd="0" presId="urn:microsoft.com/office/officeart/2005/8/layout/process1"/>
    <dgm:cxn modelId="{0773C37E-3893-4813-BF4B-DC59386D57F2}" type="presParOf" srcId="{4E3008A3-2E59-4007-84A6-323C27EACE21}" destId="{B934637F-E12E-4D76-927A-B7C7E76EC73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877414-3879-4F8C-95A4-4767FA240C8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894A75-213D-4C1F-8A4D-93F265E4C97C}">
      <dgm:prSet/>
      <dgm:spPr/>
      <dgm:t>
        <a:bodyPr/>
        <a:lstStyle/>
        <a:p>
          <a:pPr rtl="0"/>
          <a:r>
            <a:rPr lang="ru-RU" dirty="0" smtClean="0">
              <a:latin typeface="Arial Narrow" panose="020B0606020202030204" pitchFamily="34" charset="0"/>
            </a:rPr>
            <a:t>За  летний  период 2019  года по оздоровительным  путевкам  на  Черном море отдохнули  165  членов  Профсоюза</a:t>
          </a:r>
          <a:endParaRPr lang="ru-RU" dirty="0">
            <a:latin typeface="Arial Narrow" panose="020B0606020202030204" pitchFamily="34" charset="0"/>
          </a:endParaRPr>
        </a:p>
      </dgm:t>
    </dgm:pt>
    <dgm:pt modelId="{6FAA9080-3C4E-4959-963A-C136CEBB5953}" type="parTrans" cxnId="{7392970D-E234-4DC4-A15E-22B4190828B9}">
      <dgm:prSet/>
      <dgm:spPr/>
      <dgm:t>
        <a:bodyPr/>
        <a:lstStyle/>
        <a:p>
          <a:endParaRPr lang="ru-RU"/>
        </a:p>
      </dgm:t>
    </dgm:pt>
    <dgm:pt modelId="{46279383-F9CB-4D71-B1B7-D9FAC9001A82}" type="sibTrans" cxnId="{7392970D-E234-4DC4-A15E-22B4190828B9}">
      <dgm:prSet/>
      <dgm:spPr/>
      <dgm:t>
        <a:bodyPr/>
        <a:lstStyle/>
        <a:p>
          <a:endParaRPr lang="ru-RU"/>
        </a:p>
      </dgm:t>
    </dgm:pt>
    <dgm:pt modelId="{802C5DC8-D4FA-494C-BA59-15FA4A7B64E3}">
      <dgm:prSet/>
      <dgm:spPr/>
      <dgm:t>
        <a:bodyPr/>
        <a:lstStyle/>
        <a:p>
          <a:pPr rtl="0"/>
          <a:r>
            <a:rPr lang="ru-RU" dirty="0" smtClean="0">
              <a:latin typeface="Arial Narrow" panose="020B0606020202030204" pitchFamily="34" charset="0"/>
            </a:rPr>
            <a:t>Работники образования побывали в Крыму в гостевом  доме  «У Айдера», в п.г.т. Черноморское, в центре отдыха «Учитель», г. Ялта, в пансионате  «Солнышко» г. Адлера  </a:t>
          </a:r>
          <a:endParaRPr lang="ru-RU" dirty="0">
            <a:latin typeface="Arial Narrow" panose="020B0606020202030204" pitchFamily="34" charset="0"/>
          </a:endParaRPr>
        </a:p>
      </dgm:t>
    </dgm:pt>
    <dgm:pt modelId="{D85C2BA8-B311-451A-BA89-AF9703E74279}" type="parTrans" cxnId="{856DFE99-40B0-4F3C-AA5B-9EEBBBD9BCB1}">
      <dgm:prSet/>
      <dgm:spPr/>
      <dgm:t>
        <a:bodyPr/>
        <a:lstStyle/>
        <a:p>
          <a:endParaRPr lang="ru-RU"/>
        </a:p>
      </dgm:t>
    </dgm:pt>
    <dgm:pt modelId="{9506A51E-0FC1-4646-9572-61F50F76E2D7}" type="sibTrans" cxnId="{856DFE99-40B0-4F3C-AA5B-9EEBBBD9BCB1}">
      <dgm:prSet/>
      <dgm:spPr/>
      <dgm:t>
        <a:bodyPr/>
        <a:lstStyle/>
        <a:p>
          <a:endParaRPr lang="ru-RU"/>
        </a:p>
      </dgm:t>
    </dgm:pt>
    <dgm:pt modelId="{91E36B44-5807-4604-B8C8-59A49D79E9A6}" type="pres">
      <dgm:prSet presAssocID="{DB877414-3879-4F8C-95A4-4767FA240C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32A146-7F7A-4A0B-B89D-2B756B3C69EF}" type="pres">
      <dgm:prSet presAssocID="{56894A75-213D-4C1F-8A4D-93F265E4C97C}" presName="composite" presStyleCnt="0"/>
      <dgm:spPr/>
    </dgm:pt>
    <dgm:pt modelId="{8A836EB6-E96B-4A2E-A236-5531FEDE69BE}" type="pres">
      <dgm:prSet presAssocID="{56894A75-213D-4C1F-8A4D-93F265E4C97C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3F5E9-A7A0-410B-B2EF-B3DAB7199AF1}" type="pres">
      <dgm:prSet presAssocID="{56894A75-213D-4C1F-8A4D-93F265E4C97C}" presName="rect2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ru-RU"/>
        </a:p>
      </dgm:t>
    </dgm:pt>
    <dgm:pt modelId="{F6AA76E8-B8F5-475A-B0C9-228D9C60CC85}" type="pres">
      <dgm:prSet presAssocID="{46279383-F9CB-4D71-B1B7-D9FAC9001A82}" presName="sibTrans" presStyleCnt="0"/>
      <dgm:spPr/>
    </dgm:pt>
    <dgm:pt modelId="{B04CE159-9516-4C52-BDA0-D9DC74202D8F}" type="pres">
      <dgm:prSet presAssocID="{802C5DC8-D4FA-494C-BA59-15FA4A7B64E3}" presName="composite" presStyleCnt="0"/>
      <dgm:spPr/>
    </dgm:pt>
    <dgm:pt modelId="{55EB9435-88E3-49B3-8910-F9D0522D1AF0}" type="pres">
      <dgm:prSet presAssocID="{802C5DC8-D4FA-494C-BA59-15FA4A7B64E3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E6A4F-0F6C-49EF-88C9-8A524AA8F62C}" type="pres">
      <dgm:prSet presAssocID="{802C5DC8-D4FA-494C-BA59-15FA4A7B64E3}" presName="rect2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</dgm:ptLst>
  <dgm:cxnLst>
    <dgm:cxn modelId="{FE1F0E77-E673-44FA-AB5F-14E5FAD38CC1}" type="presOf" srcId="{56894A75-213D-4C1F-8A4D-93F265E4C97C}" destId="{8A836EB6-E96B-4A2E-A236-5531FEDE69BE}" srcOrd="0" destOrd="0" presId="urn:microsoft.com/office/officeart/2008/layout/PictureStrips"/>
    <dgm:cxn modelId="{7392970D-E234-4DC4-A15E-22B4190828B9}" srcId="{DB877414-3879-4F8C-95A4-4767FA240C84}" destId="{56894A75-213D-4C1F-8A4D-93F265E4C97C}" srcOrd="0" destOrd="0" parTransId="{6FAA9080-3C4E-4959-963A-C136CEBB5953}" sibTransId="{46279383-F9CB-4D71-B1B7-D9FAC9001A82}"/>
    <dgm:cxn modelId="{856DFE99-40B0-4F3C-AA5B-9EEBBBD9BCB1}" srcId="{DB877414-3879-4F8C-95A4-4767FA240C84}" destId="{802C5DC8-D4FA-494C-BA59-15FA4A7B64E3}" srcOrd="1" destOrd="0" parTransId="{D85C2BA8-B311-451A-BA89-AF9703E74279}" sibTransId="{9506A51E-0FC1-4646-9572-61F50F76E2D7}"/>
    <dgm:cxn modelId="{8850CECF-6224-4495-8667-9E5D83FB3B60}" type="presOf" srcId="{DB877414-3879-4F8C-95A4-4767FA240C84}" destId="{91E36B44-5807-4604-B8C8-59A49D79E9A6}" srcOrd="0" destOrd="0" presId="urn:microsoft.com/office/officeart/2008/layout/PictureStrips"/>
    <dgm:cxn modelId="{C8406E56-A033-4A90-9F24-88F6472B4932}" type="presOf" srcId="{802C5DC8-D4FA-494C-BA59-15FA4A7B64E3}" destId="{55EB9435-88E3-49B3-8910-F9D0522D1AF0}" srcOrd="0" destOrd="0" presId="urn:microsoft.com/office/officeart/2008/layout/PictureStrips"/>
    <dgm:cxn modelId="{07E668D6-DE53-4F7A-8E27-C1109AE20A99}" type="presParOf" srcId="{91E36B44-5807-4604-B8C8-59A49D79E9A6}" destId="{3632A146-7F7A-4A0B-B89D-2B756B3C69EF}" srcOrd="0" destOrd="0" presId="urn:microsoft.com/office/officeart/2008/layout/PictureStrips"/>
    <dgm:cxn modelId="{F75158C3-3E80-4AB8-8877-AB5619DB49EF}" type="presParOf" srcId="{3632A146-7F7A-4A0B-B89D-2B756B3C69EF}" destId="{8A836EB6-E96B-4A2E-A236-5531FEDE69BE}" srcOrd="0" destOrd="0" presId="urn:microsoft.com/office/officeart/2008/layout/PictureStrips"/>
    <dgm:cxn modelId="{13CEF4E0-E996-4EB0-B523-08820E88A648}" type="presParOf" srcId="{3632A146-7F7A-4A0B-B89D-2B756B3C69EF}" destId="{BF63F5E9-A7A0-410B-B2EF-B3DAB7199AF1}" srcOrd="1" destOrd="0" presId="urn:microsoft.com/office/officeart/2008/layout/PictureStrips"/>
    <dgm:cxn modelId="{1EF2BFCA-994C-4165-80BA-5D8426603E3D}" type="presParOf" srcId="{91E36B44-5807-4604-B8C8-59A49D79E9A6}" destId="{F6AA76E8-B8F5-475A-B0C9-228D9C60CC85}" srcOrd="1" destOrd="0" presId="urn:microsoft.com/office/officeart/2008/layout/PictureStrips"/>
    <dgm:cxn modelId="{EEC09FB8-4F9C-4795-92C1-A9429CAEF7E4}" type="presParOf" srcId="{91E36B44-5807-4604-B8C8-59A49D79E9A6}" destId="{B04CE159-9516-4C52-BDA0-D9DC74202D8F}" srcOrd="2" destOrd="0" presId="urn:microsoft.com/office/officeart/2008/layout/PictureStrips"/>
    <dgm:cxn modelId="{A54AF4AD-899E-4D38-A4A7-12B6D8768FF6}" type="presParOf" srcId="{B04CE159-9516-4C52-BDA0-D9DC74202D8F}" destId="{55EB9435-88E3-49B3-8910-F9D0522D1AF0}" srcOrd="0" destOrd="0" presId="urn:microsoft.com/office/officeart/2008/layout/PictureStrips"/>
    <dgm:cxn modelId="{3697B3AE-0B90-427C-99F7-905E1BF9D0EB}" type="presParOf" srcId="{B04CE159-9516-4C52-BDA0-D9DC74202D8F}" destId="{737E6A4F-0F6C-49EF-88C9-8A524AA8F62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A47EA00-D741-4862-8964-CB55119AD89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370ECF-227F-4BB4-B8FF-84E0560C076C}">
      <dgm:prSet/>
      <dgm:spPr/>
      <dgm:t>
        <a:bodyPr/>
        <a:lstStyle/>
        <a:p>
          <a:pPr algn="just" rtl="0"/>
          <a:r>
            <a:rPr lang="ru-RU" dirty="0" smtClean="0">
              <a:latin typeface="Arial Narrow" panose="020B0606020202030204" pitchFamily="34" charset="0"/>
            </a:rPr>
            <a:t>Лечение, интересный отдых, комфортное проживание и большой выбор дополнительных услуг предлагает тюменский санаторий-профилакторий «Березовая роща». Здесь можно пройти курс лечебных процедур под наблюдением опытных специалистов, прийти в себя после напряженных рабочих будней. </a:t>
          </a:r>
          <a:endParaRPr lang="ru-RU" dirty="0">
            <a:latin typeface="Arial Narrow" panose="020B0606020202030204" pitchFamily="34" charset="0"/>
          </a:endParaRPr>
        </a:p>
      </dgm:t>
    </dgm:pt>
    <dgm:pt modelId="{73EFD91D-5629-4E14-B6C0-2188113D94D0}" type="parTrans" cxnId="{2A7E349E-AED3-4235-BC51-032A386BC50A}">
      <dgm:prSet/>
      <dgm:spPr/>
      <dgm:t>
        <a:bodyPr/>
        <a:lstStyle/>
        <a:p>
          <a:endParaRPr lang="ru-RU"/>
        </a:p>
      </dgm:t>
    </dgm:pt>
    <dgm:pt modelId="{0D57EE1E-DECF-4C85-8EC4-443BA2D1A449}" type="sibTrans" cxnId="{2A7E349E-AED3-4235-BC51-032A386BC50A}">
      <dgm:prSet/>
      <dgm:spPr/>
      <dgm:t>
        <a:bodyPr/>
        <a:lstStyle/>
        <a:p>
          <a:endParaRPr lang="ru-RU"/>
        </a:p>
      </dgm:t>
    </dgm:pt>
    <dgm:pt modelId="{D1D47D33-C421-40E7-92F2-CA7125F6B121}" type="pres">
      <dgm:prSet presAssocID="{DA47EA00-D741-4862-8964-CB55119AD89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C215F83-C9A0-44CE-BBE9-4253EAEF4B1F}" type="pres">
      <dgm:prSet presAssocID="{B0370ECF-227F-4BB4-B8FF-84E0560C076C}" presName="parenttextcomposite" presStyleCnt="0"/>
      <dgm:spPr/>
    </dgm:pt>
    <dgm:pt modelId="{F5196F6E-00B3-454C-9191-837614760E17}" type="pres">
      <dgm:prSet presAssocID="{B0370ECF-227F-4BB4-B8FF-84E0560C076C}" presName="parenttext" presStyleLbl="revTx" presStyleIdx="0" presStyleCnt="1" custScaleX="130330" custScaleY="253118" custLinFactNeighborX="-163" custLinFactNeighborY="-2306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06494-6786-49B5-AA9F-BA4BC5462447}" type="pres">
      <dgm:prSet presAssocID="{B0370ECF-227F-4BB4-B8FF-84E0560C076C}" presName="parallelogramComposite" presStyleCnt="0"/>
      <dgm:spPr/>
    </dgm:pt>
    <dgm:pt modelId="{8D6BA210-4A23-4123-AD63-598B06E820A8}" type="pres">
      <dgm:prSet presAssocID="{B0370ECF-227F-4BB4-B8FF-84E0560C076C}" presName="parallelogram1" presStyleLbl="alignNode1" presStyleIdx="0" presStyleCnt="7"/>
      <dgm:spPr/>
    </dgm:pt>
    <dgm:pt modelId="{6284B71E-FB2A-4F53-B069-9F2B44981BA0}" type="pres">
      <dgm:prSet presAssocID="{B0370ECF-227F-4BB4-B8FF-84E0560C076C}" presName="parallelogram2" presStyleLbl="alignNode1" presStyleIdx="1" presStyleCnt="7"/>
      <dgm:spPr/>
    </dgm:pt>
    <dgm:pt modelId="{F274C0E6-CD3C-424A-909E-1121CC618BC1}" type="pres">
      <dgm:prSet presAssocID="{B0370ECF-227F-4BB4-B8FF-84E0560C076C}" presName="parallelogram3" presStyleLbl="alignNode1" presStyleIdx="2" presStyleCnt="7"/>
      <dgm:spPr/>
    </dgm:pt>
    <dgm:pt modelId="{023AC242-D84A-4E79-9C9C-407CC47705AA}" type="pres">
      <dgm:prSet presAssocID="{B0370ECF-227F-4BB4-B8FF-84E0560C076C}" presName="parallelogram4" presStyleLbl="alignNode1" presStyleIdx="3" presStyleCnt="7"/>
      <dgm:spPr/>
    </dgm:pt>
    <dgm:pt modelId="{1C7EC606-20F1-4FC5-B533-FCFE99A157AB}" type="pres">
      <dgm:prSet presAssocID="{B0370ECF-227F-4BB4-B8FF-84E0560C076C}" presName="parallelogram5" presStyleLbl="alignNode1" presStyleIdx="4" presStyleCnt="7"/>
      <dgm:spPr/>
    </dgm:pt>
    <dgm:pt modelId="{4846F81A-502B-43A1-9978-1C6BF64663C3}" type="pres">
      <dgm:prSet presAssocID="{B0370ECF-227F-4BB4-B8FF-84E0560C076C}" presName="parallelogram6" presStyleLbl="alignNode1" presStyleIdx="5" presStyleCnt="7"/>
      <dgm:spPr/>
    </dgm:pt>
    <dgm:pt modelId="{9BFBB2D0-9B16-4FB5-A8E2-05E1F644227E}" type="pres">
      <dgm:prSet presAssocID="{B0370ECF-227F-4BB4-B8FF-84E0560C076C}" presName="parallelogram7" presStyleLbl="alignNode1" presStyleIdx="6" presStyleCnt="7"/>
      <dgm:spPr/>
    </dgm:pt>
  </dgm:ptLst>
  <dgm:cxnLst>
    <dgm:cxn modelId="{2EEA0488-48A5-458C-8D56-1DF3C86D86CE}" type="presOf" srcId="{B0370ECF-227F-4BB4-B8FF-84E0560C076C}" destId="{F5196F6E-00B3-454C-9191-837614760E17}" srcOrd="0" destOrd="0" presId="urn:microsoft.com/office/officeart/2008/layout/VerticalAccentList"/>
    <dgm:cxn modelId="{2A7E349E-AED3-4235-BC51-032A386BC50A}" srcId="{DA47EA00-D741-4862-8964-CB55119AD894}" destId="{B0370ECF-227F-4BB4-B8FF-84E0560C076C}" srcOrd="0" destOrd="0" parTransId="{73EFD91D-5629-4E14-B6C0-2188113D94D0}" sibTransId="{0D57EE1E-DECF-4C85-8EC4-443BA2D1A449}"/>
    <dgm:cxn modelId="{1973EDBB-6958-406D-8CF0-D3F92BCC1C80}" type="presOf" srcId="{DA47EA00-D741-4862-8964-CB55119AD894}" destId="{D1D47D33-C421-40E7-92F2-CA7125F6B121}" srcOrd="0" destOrd="0" presId="urn:microsoft.com/office/officeart/2008/layout/VerticalAccentList"/>
    <dgm:cxn modelId="{59EFF4C2-73E7-4747-88F3-35E3EF7A7755}" type="presParOf" srcId="{D1D47D33-C421-40E7-92F2-CA7125F6B121}" destId="{6C215F83-C9A0-44CE-BBE9-4253EAEF4B1F}" srcOrd="0" destOrd="0" presId="urn:microsoft.com/office/officeart/2008/layout/VerticalAccentList"/>
    <dgm:cxn modelId="{1B8F86D1-03D2-40AF-BE44-B5A2E327E3CE}" type="presParOf" srcId="{6C215F83-C9A0-44CE-BBE9-4253EAEF4B1F}" destId="{F5196F6E-00B3-454C-9191-837614760E17}" srcOrd="0" destOrd="0" presId="urn:microsoft.com/office/officeart/2008/layout/VerticalAccentList"/>
    <dgm:cxn modelId="{7686C397-2C99-47D7-AE36-5CB98F5B9108}" type="presParOf" srcId="{D1D47D33-C421-40E7-92F2-CA7125F6B121}" destId="{6A706494-6786-49B5-AA9F-BA4BC5462447}" srcOrd="1" destOrd="0" presId="urn:microsoft.com/office/officeart/2008/layout/VerticalAccentList"/>
    <dgm:cxn modelId="{6ED4E630-50D1-4A9D-B58A-767197F6729E}" type="presParOf" srcId="{6A706494-6786-49B5-AA9F-BA4BC5462447}" destId="{8D6BA210-4A23-4123-AD63-598B06E820A8}" srcOrd="0" destOrd="0" presId="urn:microsoft.com/office/officeart/2008/layout/VerticalAccentList"/>
    <dgm:cxn modelId="{5117783F-483C-4858-9570-DB080673A150}" type="presParOf" srcId="{6A706494-6786-49B5-AA9F-BA4BC5462447}" destId="{6284B71E-FB2A-4F53-B069-9F2B44981BA0}" srcOrd="1" destOrd="0" presId="urn:microsoft.com/office/officeart/2008/layout/VerticalAccentList"/>
    <dgm:cxn modelId="{A253B7E9-E3FF-4A12-AD91-D370419DA747}" type="presParOf" srcId="{6A706494-6786-49B5-AA9F-BA4BC5462447}" destId="{F274C0E6-CD3C-424A-909E-1121CC618BC1}" srcOrd="2" destOrd="0" presId="urn:microsoft.com/office/officeart/2008/layout/VerticalAccentList"/>
    <dgm:cxn modelId="{0B2D490F-93FB-461F-AE7F-1C868CE62335}" type="presParOf" srcId="{6A706494-6786-49B5-AA9F-BA4BC5462447}" destId="{023AC242-D84A-4E79-9C9C-407CC47705AA}" srcOrd="3" destOrd="0" presId="urn:microsoft.com/office/officeart/2008/layout/VerticalAccentList"/>
    <dgm:cxn modelId="{3C708DD8-15F6-49AE-9026-718C34C6A79C}" type="presParOf" srcId="{6A706494-6786-49B5-AA9F-BA4BC5462447}" destId="{1C7EC606-20F1-4FC5-B533-FCFE99A157AB}" srcOrd="4" destOrd="0" presId="urn:microsoft.com/office/officeart/2008/layout/VerticalAccentList"/>
    <dgm:cxn modelId="{3EB28CFF-DF2E-4AA5-B544-24FAE387EBB2}" type="presParOf" srcId="{6A706494-6786-49B5-AA9F-BA4BC5462447}" destId="{4846F81A-502B-43A1-9978-1C6BF64663C3}" srcOrd="5" destOrd="0" presId="urn:microsoft.com/office/officeart/2008/layout/VerticalAccentList"/>
    <dgm:cxn modelId="{9DC778CF-23BB-410D-AA45-71E7A80FE0B8}" type="presParOf" srcId="{6A706494-6786-49B5-AA9F-BA4BC5462447}" destId="{9BFBB2D0-9B16-4FB5-A8E2-05E1F644227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62F7091-BF20-416C-B6CA-28907AD5314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FF112-558E-4A67-9E81-C4A9C4A8BA80}">
      <dgm:prSet/>
      <dgm:spPr/>
      <dgm:t>
        <a:bodyPr/>
        <a:lstStyle/>
        <a:p>
          <a:pPr algn="just" rtl="0"/>
          <a:r>
            <a:rPr lang="ru-RU" dirty="0" smtClean="0">
              <a:latin typeface="Arial Narrow" panose="020B0606020202030204" pitchFamily="34" charset="0"/>
            </a:rPr>
            <a:t>Gradcenter расположен в 28 км от города Тюмени по Ялуторовскому тракту в окружении настоящей сибирской природы. Центр имеет все условия для комфортного пребывания, эффективной реабилитации и санаторно-курортного лечения.</a:t>
          </a:r>
          <a:endParaRPr lang="ru-RU" dirty="0">
            <a:latin typeface="Arial Narrow" panose="020B0606020202030204" pitchFamily="34" charset="0"/>
          </a:endParaRPr>
        </a:p>
      </dgm:t>
    </dgm:pt>
    <dgm:pt modelId="{5F63FDA0-1196-4152-9503-25C3C54BA0CF}" type="parTrans" cxnId="{713F6F81-E6BC-41B8-84EE-573C9D31C27F}">
      <dgm:prSet/>
      <dgm:spPr/>
      <dgm:t>
        <a:bodyPr/>
        <a:lstStyle/>
        <a:p>
          <a:endParaRPr lang="ru-RU"/>
        </a:p>
      </dgm:t>
    </dgm:pt>
    <dgm:pt modelId="{65466546-B12E-42E4-9FE0-A162FA333E0A}" type="sibTrans" cxnId="{713F6F81-E6BC-41B8-84EE-573C9D31C27F}">
      <dgm:prSet/>
      <dgm:spPr/>
      <dgm:t>
        <a:bodyPr/>
        <a:lstStyle/>
        <a:p>
          <a:endParaRPr lang="ru-RU"/>
        </a:p>
      </dgm:t>
    </dgm:pt>
    <dgm:pt modelId="{A7F6FC3A-EB68-4DA5-93EB-9837AA8A9799}" type="pres">
      <dgm:prSet presAssocID="{D62F7091-BF20-416C-B6CA-28907AD5314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BFBFA72-FF20-4CF0-87BB-9767061AD3CD}" type="pres">
      <dgm:prSet presAssocID="{A6DFF112-558E-4A67-9E81-C4A9C4A8BA80}" presName="parenttextcomposite" presStyleCnt="0"/>
      <dgm:spPr/>
    </dgm:pt>
    <dgm:pt modelId="{6622B12C-033C-4D6C-B755-67A900DD5F10}" type="pres">
      <dgm:prSet presAssocID="{A6DFF112-558E-4A67-9E81-C4A9C4A8BA80}" presName="parenttext" presStyleLbl="revTx" presStyleIdx="0" presStyleCnt="1" custScaleX="105449" custScaleY="18390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543E1-AAE9-4BE6-A92A-9BF2CEBD8581}" type="pres">
      <dgm:prSet presAssocID="{A6DFF112-558E-4A67-9E81-C4A9C4A8BA80}" presName="parallelogramComposite" presStyleCnt="0"/>
      <dgm:spPr/>
    </dgm:pt>
    <dgm:pt modelId="{C6EBD79B-5377-40D2-86F1-4D21517695E4}" type="pres">
      <dgm:prSet presAssocID="{A6DFF112-558E-4A67-9E81-C4A9C4A8BA80}" presName="parallelogram1" presStyleLbl="alignNode1" presStyleIdx="0" presStyleCnt="7"/>
      <dgm:spPr/>
    </dgm:pt>
    <dgm:pt modelId="{69AACCA6-DC8F-419A-9150-A3850D4F0DEC}" type="pres">
      <dgm:prSet presAssocID="{A6DFF112-558E-4A67-9E81-C4A9C4A8BA80}" presName="parallelogram2" presStyleLbl="alignNode1" presStyleIdx="1" presStyleCnt="7"/>
      <dgm:spPr/>
    </dgm:pt>
    <dgm:pt modelId="{D4ABF297-276B-4885-A832-93BBE35689C4}" type="pres">
      <dgm:prSet presAssocID="{A6DFF112-558E-4A67-9E81-C4A9C4A8BA80}" presName="parallelogram3" presStyleLbl="alignNode1" presStyleIdx="2" presStyleCnt="7"/>
      <dgm:spPr/>
    </dgm:pt>
    <dgm:pt modelId="{BBE3CF43-D1AF-4A88-9A6A-0A88F41D8F16}" type="pres">
      <dgm:prSet presAssocID="{A6DFF112-558E-4A67-9E81-C4A9C4A8BA80}" presName="parallelogram4" presStyleLbl="alignNode1" presStyleIdx="3" presStyleCnt="7"/>
      <dgm:spPr/>
    </dgm:pt>
    <dgm:pt modelId="{E7AA1E10-8CB5-4627-BD00-20B556E655A4}" type="pres">
      <dgm:prSet presAssocID="{A6DFF112-558E-4A67-9E81-C4A9C4A8BA80}" presName="parallelogram5" presStyleLbl="alignNode1" presStyleIdx="4" presStyleCnt="7"/>
      <dgm:spPr/>
    </dgm:pt>
    <dgm:pt modelId="{FE37A144-65DE-4948-8D0D-84BD57EC12A3}" type="pres">
      <dgm:prSet presAssocID="{A6DFF112-558E-4A67-9E81-C4A9C4A8BA80}" presName="parallelogram6" presStyleLbl="alignNode1" presStyleIdx="5" presStyleCnt="7"/>
      <dgm:spPr/>
    </dgm:pt>
    <dgm:pt modelId="{B7415BD9-1F51-467B-BD93-43A00E2AD369}" type="pres">
      <dgm:prSet presAssocID="{A6DFF112-558E-4A67-9E81-C4A9C4A8BA80}" presName="parallelogram7" presStyleLbl="alignNode1" presStyleIdx="6" presStyleCnt="7"/>
      <dgm:spPr/>
    </dgm:pt>
  </dgm:ptLst>
  <dgm:cxnLst>
    <dgm:cxn modelId="{B4302F2A-EBCB-4100-998F-B62BC2ABB0A8}" type="presOf" srcId="{A6DFF112-558E-4A67-9E81-C4A9C4A8BA80}" destId="{6622B12C-033C-4D6C-B755-67A900DD5F10}" srcOrd="0" destOrd="0" presId="urn:microsoft.com/office/officeart/2008/layout/VerticalAccentList"/>
    <dgm:cxn modelId="{713F6F81-E6BC-41B8-84EE-573C9D31C27F}" srcId="{D62F7091-BF20-416C-B6CA-28907AD53144}" destId="{A6DFF112-558E-4A67-9E81-C4A9C4A8BA80}" srcOrd="0" destOrd="0" parTransId="{5F63FDA0-1196-4152-9503-25C3C54BA0CF}" sibTransId="{65466546-B12E-42E4-9FE0-A162FA333E0A}"/>
    <dgm:cxn modelId="{DC5F901B-9528-4B31-8EA0-FE4969A0D872}" type="presOf" srcId="{D62F7091-BF20-416C-B6CA-28907AD53144}" destId="{A7F6FC3A-EB68-4DA5-93EB-9837AA8A9799}" srcOrd="0" destOrd="0" presId="urn:microsoft.com/office/officeart/2008/layout/VerticalAccentList"/>
    <dgm:cxn modelId="{1DF8E2B9-314A-4197-A8DA-361D99FBAE6C}" type="presParOf" srcId="{A7F6FC3A-EB68-4DA5-93EB-9837AA8A9799}" destId="{0BFBFA72-FF20-4CF0-87BB-9767061AD3CD}" srcOrd="0" destOrd="0" presId="urn:microsoft.com/office/officeart/2008/layout/VerticalAccentList"/>
    <dgm:cxn modelId="{396D0927-0B0E-4076-9368-6C3D771493CC}" type="presParOf" srcId="{0BFBFA72-FF20-4CF0-87BB-9767061AD3CD}" destId="{6622B12C-033C-4D6C-B755-67A900DD5F10}" srcOrd="0" destOrd="0" presId="urn:microsoft.com/office/officeart/2008/layout/VerticalAccentList"/>
    <dgm:cxn modelId="{B6D34816-CDE6-4C73-802E-CAC0773A410F}" type="presParOf" srcId="{A7F6FC3A-EB68-4DA5-93EB-9837AA8A9799}" destId="{603543E1-AAE9-4BE6-A92A-9BF2CEBD8581}" srcOrd="1" destOrd="0" presId="urn:microsoft.com/office/officeart/2008/layout/VerticalAccentList"/>
    <dgm:cxn modelId="{BFCA8DE0-BB43-45A9-8B88-41C74DD6474F}" type="presParOf" srcId="{603543E1-AAE9-4BE6-A92A-9BF2CEBD8581}" destId="{C6EBD79B-5377-40D2-86F1-4D21517695E4}" srcOrd="0" destOrd="0" presId="urn:microsoft.com/office/officeart/2008/layout/VerticalAccentList"/>
    <dgm:cxn modelId="{0EFCAB2D-807C-4D01-B062-DFD0A71B4EE9}" type="presParOf" srcId="{603543E1-AAE9-4BE6-A92A-9BF2CEBD8581}" destId="{69AACCA6-DC8F-419A-9150-A3850D4F0DEC}" srcOrd="1" destOrd="0" presId="urn:microsoft.com/office/officeart/2008/layout/VerticalAccentList"/>
    <dgm:cxn modelId="{1472C9E5-ED2E-4A6C-AFD4-165959B48A12}" type="presParOf" srcId="{603543E1-AAE9-4BE6-A92A-9BF2CEBD8581}" destId="{D4ABF297-276B-4885-A832-93BBE35689C4}" srcOrd="2" destOrd="0" presId="urn:microsoft.com/office/officeart/2008/layout/VerticalAccentList"/>
    <dgm:cxn modelId="{9C7A85E0-B9FA-4B2D-B26A-E28BADD72D21}" type="presParOf" srcId="{603543E1-AAE9-4BE6-A92A-9BF2CEBD8581}" destId="{BBE3CF43-D1AF-4A88-9A6A-0A88F41D8F16}" srcOrd="3" destOrd="0" presId="urn:microsoft.com/office/officeart/2008/layout/VerticalAccentList"/>
    <dgm:cxn modelId="{262CA197-A03A-4330-9FB6-3852BB284A64}" type="presParOf" srcId="{603543E1-AAE9-4BE6-A92A-9BF2CEBD8581}" destId="{E7AA1E10-8CB5-4627-BD00-20B556E655A4}" srcOrd="4" destOrd="0" presId="urn:microsoft.com/office/officeart/2008/layout/VerticalAccentList"/>
    <dgm:cxn modelId="{78787370-C006-45E1-B1CF-D6D1FE5D0155}" type="presParOf" srcId="{603543E1-AAE9-4BE6-A92A-9BF2CEBD8581}" destId="{FE37A144-65DE-4948-8D0D-84BD57EC12A3}" srcOrd="5" destOrd="0" presId="urn:microsoft.com/office/officeart/2008/layout/VerticalAccentList"/>
    <dgm:cxn modelId="{A98EF883-8B0A-4A4A-BC4B-8FD8E645555B}" type="presParOf" srcId="{603543E1-AAE9-4BE6-A92A-9BF2CEBD8581}" destId="{B7415BD9-1F51-467B-BD93-43A00E2AD36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2BABEE0-4834-4512-9118-C9E1F5B25F5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5B4B44-5BA1-4441-9AEA-7BE443461767}">
      <dgm:prSet/>
      <dgm:spPr/>
      <dgm:t>
        <a:bodyPr/>
        <a:lstStyle/>
        <a:p>
          <a:pPr rtl="0"/>
          <a:r>
            <a:rPr lang="ru-RU" b="1" dirty="0" smtClean="0"/>
            <a:t>Конкурс «Педагог года»</a:t>
          </a:r>
          <a:endParaRPr lang="ru-RU" dirty="0"/>
        </a:p>
      </dgm:t>
    </dgm:pt>
    <dgm:pt modelId="{BD24ACD8-5E70-4066-893F-811813DC92DC}" type="parTrans" cxnId="{CDA03174-3CF2-4F27-A09F-3D76DD348CE9}">
      <dgm:prSet/>
      <dgm:spPr/>
      <dgm:t>
        <a:bodyPr/>
        <a:lstStyle/>
        <a:p>
          <a:endParaRPr lang="ru-RU"/>
        </a:p>
      </dgm:t>
    </dgm:pt>
    <dgm:pt modelId="{05A6C3FD-5D42-4B45-A083-4F223904DA75}" type="sibTrans" cxnId="{CDA03174-3CF2-4F27-A09F-3D76DD348CE9}">
      <dgm:prSet/>
      <dgm:spPr/>
      <dgm:t>
        <a:bodyPr/>
        <a:lstStyle/>
        <a:p>
          <a:endParaRPr lang="ru-RU"/>
        </a:p>
      </dgm:t>
    </dgm:pt>
    <dgm:pt modelId="{8008DF60-6806-4288-9EDA-092F67812CFF}">
      <dgm:prSet/>
      <dgm:spPr/>
      <dgm:t>
        <a:bodyPr/>
        <a:lstStyle/>
        <a:p>
          <a:pPr rtl="0"/>
          <a:r>
            <a:rPr lang="ru-RU" b="1" dirty="0" smtClean="0"/>
            <a:t>Проект «Профсоюз – территория возможностей»</a:t>
          </a:r>
          <a:endParaRPr lang="ru-RU" dirty="0"/>
        </a:p>
      </dgm:t>
    </dgm:pt>
    <dgm:pt modelId="{68B4A7B5-AC86-4318-BB0B-7BC73928AAE5}" type="parTrans" cxnId="{5B4B7C65-4332-49A5-955A-F7121183FB85}">
      <dgm:prSet/>
      <dgm:spPr/>
      <dgm:t>
        <a:bodyPr/>
        <a:lstStyle/>
        <a:p>
          <a:endParaRPr lang="ru-RU"/>
        </a:p>
      </dgm:t>
    </dgm:pt>
    <dgm:pt modelId="{6A2EEB0C-6D3B-4623-AEE4-F17DFC66883F}" type="sibTrans" cxnId="{5B4B7C65-4332-49A5-955A-F7121183FB85}">
      <dgm:prSet/>
      <dgm:spPr/>
      <dgm:t>
        <a:bodyPr/>
        <a:lstStyle/>
        <a:p>
          <a:endParaRPr lang="ru-RU"/>
        </a:p>
      </dgm:t>
    </dgm:pt>
    <dgm:pt modelId="{514E5FF4-2BCE-44BB-AA2C-29F10395D023}">
      <dgm:prSet/>
      <dgm:spPr/>
      <dgm:t>
        <a:bodyPr/>
        <a:lstStyle/>
        <a:p>
          <a:pPr rtl="0"/>
          <a:r>
            <a:rPr lang="ru-RU" b="1" dirty="0" smtClean="0"/>
            <a:t>Всероссийская олимпиада «Мой первый учитель!»</a:t>
          </a:r>
          <a:endParaRPr lang="ru-RU" dirty="0"/>
        </a:p>
      </dgm:t>
    </dgm:pt>
    <dgm:pt modelId="{BCD2A9F9-1E9D-4096-8A84-CD59488469F0}" type="parTrans" cxnId="{322A7E69-A075-4922-A3A7-A8C3E3C87A8A}">
      <dgm:prSet/>
      <dgm:spPr/>
      <dgm:t>
        <a:bodyPr/>
        <a:lstStyle/>
        <a:p>
          <a:endParaRPr lang="ru-RU"/>
        </a:p>
      </dgm:t>
    </dgm:pt>
    <dgm:pt modelId="{BA67A638-3482-4074-8A3D-7D93897CA41D}" type="sibTrans" cxnId="{322A7E69-A075-4922-A3A7-A8C3E3C87A8A}">
      <dgm:prSet/>
      <dgm:spPr/>
      <dgm:t>
        <a:bodyPr/>
        <a:lstStyle/>
        <a:p>
          <a:endParaRPr lang="ru-RU"/>
        </a:p>
      </dgm:t>
    </dgm:pt>
    <dgm:pt modelId="{8AAAC4EC-EE34-4979-B39E-CCD4FD622FBB}">
      <dgm:prSet/>
      <dgm:spPr/>
      <dgm:t>
        <a:bodyPr/>
        <a:lstStyle/>
        <a:p>
          <a:pPr rtl="0"/>
          <a:r>
            <a:rPr lang="ru-RU" b="1" dirty="0" smtClean="0"/>
            <a:t>Спартакиада работников образовательных учреждений</a:t>
          </a:r>
          <a:endParaRPr lang="ru-RU" dirty="0"/>
        </a:p>
      </dgm:t>
    </dgm:pt>
    <dgm:pt modelId="{AA960635-4F6D-455A-BD51-8D8CAE29B1F4}" type="parTrans" cxnId="{07D652B3-5708-4838-A2C6-B779FDD378F8}">
      <dgm:prSet/>
      <dgm:spPr/>
      <dgm:t>
        <a:bodyPr/>
        <a:lstStyle/>
        <a:p>
          <a:endParaRPr lang="ru-RU"/>
        </a:p>
      </dgm:t>
    </dgm:pt>
    <dgm:pt modelId="{5E193C66-9B41-46FB-AAB3-B7E3A345CD98}" type="sibTrans" cxnId="{07D652B3-5708-4838-A2C6-B779FDD378F8}">
      <dgm:prSet/>
      <dgm:spPr/>
      <dgm:t>
        <a:bodyPr/>
        <a:lstStyle/>
        <a:p>
          <a:endParaRPr lang="ru-RU"/>
        </a:p>
      </dgm:t>
    </dgm:pt>
    <dgm:pt modelId="{900F1ECA-7D98-47A0-85D4-AC33333BF77B}">
      <dgm:prSet/>
      <dgm:spPr/>
      <dgm:t>
        <a:bodyPr/>
        <a:lstStyle/>
        <a:p>
          <a:pPr rtl="0"/>
          <a:r>
            <a:rPr lang="ru-RU" b="1" dirty="0" smtClean="0"/>
            <a:t>Школа молодого педагога</a:t>
          </a:r>
          <a:endParaRPr lang="ru-RU" dirty="0"/>
        </a:p>
      </dgm:t>
    </dgm:pt>
    <dgm:pt modelId="{37393802-4601-4AFE-BCA2-5F42789F7762}" type="parTrans" cxnId="{60179B38-6250-4B70-AD5E-FA9A02668BFF}">
      <dgm:prSet/>
      <dgm:spPr/>
      <dgm:t>
        <a:bodyPr/>
        <a:lstStyle/>
        <a:p>
          <a:endParaRPr lang="ru-RU"/>
        </a:p>
      </dgm:t>
    </dgm:pt>
    <dgm:pt modelId="{631AA144-6346-41FE-B729-C41A4300E912}" type="sibTrans" cxnId="{60179B38-6250-4B70-AD5E-FA9A02668BFF}">
      <dgm:prSet/>
      <dgm:spPr/>
      <dgm:t>
        <a:bodyPr/>
        <a:lstStyle/>
        <a:p>
          <a:endParaRPr lang="ru-RU"/>
        </a:p>
      </dgm:t>
    </dgm:pt>
    <dgm:pt modelId="{DAB929EB-6C34-4521-9193-A0313C88A82A}">
      <dgm:prSet/>
      <dgm:spPr/>
      <dgm:t>
        <a:bodyPr/>
        <a:lstStyle/>
        <a:p>
          <a:pPr rtl="0"/>
          <a:r>
            <a:rPr lang="ru-RU" b="1" dirty="0" smtClean="0"/>
            <a:t>Фестиваль методических идей молодых педагогов</a:t>
          </a:r>
          <a:endParaRPr lang="ru-RU" dirty="0"/>
        </a:p>
      </dgm:t>
    </dgm:pt>
    <dgm:pt modelId="{6287D968-C994-4DA4-AD1D-955B81F006C2}" type="parTrans" cxnId="{B6B1E792-0A34-4C8F-A88C-3D5CFDF1E3AA}">
      <dgm:prSet/>
      <dgm:spPr/>
      <dgm:t>
        <a:bodyPr/>
        <a:lstStyle/>
        <a:p>
          <a:endParaRPr lang="ru-RU"/>
        </a:p>
      </dgm:t>
    </dgm:pt>
    <dgm:pt modelId="{4E2F7C87-00DC-4A95-B8E2-D49789164A24}" type="sibTrans" cxnId="{B6B1E792-0A34-4C8F-A88C-3D5CFDF1E3AA}">
      <dgm:prSet/>
      <dgm:spPr/>
      <dgm:t>
        <a:bodyPr/>
        <a:lstStyle/>
        <a:p>
          <a:endParaRPr lang="ru-RU"/>
        </a:p>
      </dgm:t>
    </dgm:pt>
    <dgm:pt modelId="{E9CE21BF-66E3-44FB-9046-4F45E60C52BB}">
      <dgm:prSet/>
      <dgm:spPr/>
      <dgm:t>
        <a:bodyPr/>
        <a:lstStyle/>
        <a:p>
          <a:pPr rtl="0"/>
          <a:r>
            <a:rPr lang="ru-RU" b="1" dirty="0" smtClean="0"/>
            <a:t>Клуб «Наставник»</a:t>
          </a:r>
          <a:endParaRPr lang="ru-RU" dirty="0"/>
        </a:p>
      </dgm:t>
    </dgm:pt>
    <dgm:pt modelId="{FAE1A43A-F656-4609-BBEB-A0BD7792361D}" type="parTrans" cxnId="{F9FBAC9A-84C9-4E98-B79D-2CDAC479B5A5}">
      <dgm:prSet/>
      <dgm:spPr/>
      <dgm:t>
        <a:bodyPr/>
        <a:lstStyle/>
        <a:p>
          <a:endParaRPr lang="ru-RU"/>
        </a:p>
      </dgm:t>
    </dgm:pt>
    <dgm:pt modelId="{EF2C272A-1474-46EB-9C39-BEC9F42C9C44}" type="sibTrans" cxnId="{F9FBAC9A-84C9-4E98-B79D-2CDAC479B5A5}">
      <dgm:prSet/>
      <dgm:spPr/>
      <dgm:t>
        <a:bodyPr/>
        <a:lstStyle/>
        <a:p>
          <a:endParaRPr lang="ru-RU"/>
        </a:p>
      </dgm:t>
    </dgm:pt>
    <dgm:pt modelId="{17C1992D-4832-498E-AE36-13BFC7A68F28}">
      <dgm:prSet/>
      <dgm:spPr/>
      <dgm:t>
        <a:bodyPr/>
        <a:lstStyle/>
        <a:p>
          <a:pPr rtl="0"/>
          <a:r>
            <a:rPr lang="ru-RU" b="1" dirty="0" smtClean="0"/>
            <a:t>Проект «Дело, которому мы служили!»</a:t>
          </a:r>
          <a:endParaRPr lang="ru-RU" dirty="0"/>
        </a:p>
      </dgm:t>
    </dgm:pt>
    <dgm:pt modelId="{13F08952-2C53-461F-9734-713E9D0BE59F}" type="parTrans" cxnId="{4EB23A2C-0A80-46BA-8190-7541655A411A}">
      <dgm:prSet/>
      <dgm:spPr/>
      <dgm:t>
        <a:bodyPr/>
        <a:lstStyle/>
        <a:p>
          <a:endParaRPr lang="ru-RU"/>
        </a:p>
      </dgm:t>
    </dgm:pt>
    <dgm:pt modelId="{42A7B818-869F-4493-9449-0E8CE9566E5C}" type="sibTrans" cxnId="{4EB23A2C-0A80-46BA-8190-7541655A411A}">
      <dgm:prSet/>
      <dgm:spPr/>
      <dgm:t>
        <a:bodyPr/>
        <a:lstStyle/>
        <a:p>
          <a:endParaRPr lang="ru-RU"/>
        </a:p>
      </dgm:t>
    </dgm:pt>
    <dgm:pt modelId="{79DB71A9-A37C-44C6-A37A-1B6DCB3726A3}">
      <dgm:prSet/>
      <dgm:spPr/>
      <dgm:t>
        <a:bodyPr/>
        <a:lstStyle/>
        <a:p>
          <a:pPr rtl="0"/>
          <a:r>
            <a:rPr lang="ru-RU" b="1" dirty="0" smtClean="0"/>
            <a:t>Профсоюзный лагерь для детей дневного пребывания</a:t>
          </a:r>
          <a:endParaRPr lang="ru-RU" dirty="0"/>
        </a:p>
      </dgm:t>
    </dgm:pt>
    <dgm:pt modelId="{EF9E0C16-EBC2-4F33-B723-62DE7AFBA357}" type="parTrans" cxnId="{FC196803-0504-4DD9-8902-B86D88E9EBF8}">
      <dgm:prSet/>
      <dgm:spPr/>
      <dgm:t>
        <a:bodyPr/>
        <a:lstStyle/>
        <a:p>
          <a:endParaRPr lang="ru-RU"/>
        </a:p>
      </dgm:t>
    </dgm:pt>
    <dgm:pt modelId="{DA42F62F-7079-4D3A-B518-DC1281D84931}" type="sibTrans" cxnId="{FC196803-0504-4DD9-8902-B86D88E9EBF8}">
      <dgm:prSet/>
      <dgm:spPr/>
      <dgm:t>
        <a:bodyPr/>
        <a:lstStyle/>
        <a:p>
          <a:endParaRPr lang="ru-RU"/>
        </a:p>
      </dgm:t>
    </dgm:pt>
    <dgm:pt modelId="{AC096371-95D1-4AA3-A842-BFFD14208827}" type="pres">
      <dgm:prSet presAssocID="{F2BABEE0-4834-4512-9118-C9E1F5B25F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DD9A65-C94B-423A-A349-67898E4E49D9}" type="pres">
      <dgm:prSet presAssocID="{565B4B44-5BA1-4441-9AEA-7BE443461767}" presName="composite" presStyleCnt="0"/>
      <dgm:spPr/>
    </dgm:pt>
    <dgm:pt modelId="{57E547A4-F69B-4F15-8433-2B68FC6B0BC7}" type="pres">
      <dgm:prSet presAssocID="{565B4B44-5BA1-4441-9AEA-7BE443461767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AD66-A261-44D6-9BA2-C414B437DC0F}" type="pres">
      <dgm:prSet presAssocID="{565B4B44-5BA1-4441-9AEA-7BE443461767}" presName="rect2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ru-RU"/>
        </a:p>
      </dgm:t>
    </dgm:pt>
    <dgm:pt modelId="{9E4D8C11-50C8-43CA-9DDD-D912EC1BF939}" type="pres">
      <dgm:prSet presAssocID="{05A6C3FD-5D42-4B45-A083-4F223904DA75}" presName="sibTrans" presStyleCnt="0"/>
      <dgm:spPr/>
    </dgm:pt>
    <dgm:pt modelId="{033ACA0B-3A16-4A3D-B436-1A443C30A475}" type="pres">
      <dgm:prSet presAssocID="{8008DF60-6806-4288-9EDA-092F67812CFF}" presName="composite" presStyleCnt="0"/>
      <dgm:spPr/>
    </dgm:pt>
    <dgm:pt modelId="{EA594675-9264-4E07-8250-47592BC6A5FF}" type="pres">
      <dgm:prSet presAssocID="{8008DF60-6806-4288-9EDA-092F67812CFF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A20AE-719F-4BB1-BD80-9A5CB959BB49}" type="pres">
      <dgm:prSet presAssocID="{8008DF60-6806-4288-9EDA-092F67812CFF}" presName="rect2" presStyleLbl="fgImgPlac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8BA90847-B63C-4582-A183-FF9478B77691}" type="pres">
      <dgm:prSet presAssocID="{6A2EEB0C-6D3B-4623-AEE4-F17DFC66883F}" presName="sibTrans" presStyleCnt="0"/>
      <dgm:spPr/>
    </dgm:pt>
    <dgm:pt modelId="{84038CE2-4356-4E56-B991-85E3ED4AE19B}" type="pres">
      <dgm:prSet presAssocID="{514E5FF4-2BCE-44BB-AA2C-29F10395D023}" presName="composite" presStyleCnt="0"/>
      <dgm:spPr/>
    </dgm:pt>
    <dgm:pt modelId="{FAD8ECEC-A6AE-4505-83DD-5F443069A03E}" type="pres">
      <dgm:prSet presAssocID="{514E5FF4-2BCE-44BB-AA2C-29F10395D023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52EA9-7147-464E-9863-AE197D991B74}" type="pres">
      <dgm:prSet presAssocID="{514E5FF4-2BCE-44BB-AA2C-29F10395D023}" presName="rect2" presStyleLbl="fgImgPlace1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ru-RU"/>
        </a:p>
      </dgm:t>
    </dgm:pt>
    <dgm:pt modelId="{FE6CB77E-FA33-4452-A9BC-7412043C95BC}" type="pres">
      <dgm:prSet presAssocID="{BA67A638-3482-4074-8A3D-7D93897CA41D}" presName="sibTrans" presStyleCnt="0"/>
      <dgm:spPr/>
    </dgm:pt>
    <dgm:pt modelId="{544C9850-8D32-47AB-903B-9873486EB84D}" type="pres">
      <dgm:prSet presAssocID="{8AAAC4EC-EE34-4979-B39E-CCD4FD622FBB}" presName="composite" presStyleCnt="0"/>
      <dgm:spPr/>
    </dgm:pt>
    <dgm:pt modelId="{1902E5ED-8E60-45C7-BF2F-0865BDAD8D34}" type="pres">
      <dgm:prSet presAssocID="{8AAAC4EC-EE34-4979-B39E-CCD4FD622FBB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1C2E1-59EB-4473-830B-2BA02E56565C}" type="pres">
      <dgm:prSet presAssocID="{8AAAC4EC-EE34-4979-B39E-CCD4FD622FBB}" presName="rect2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ru-RU"/>
        </a:p>
      </dgm:t>
    </dgm:pt>
    <dgm:pt modelId="{BB564DB9-1B1F-4CD9-A980-0097D67B3FB8}" type="pres">
      <dgm:prSet presAssocID="{5E193C66-9B41-46FB-AAB3-B7E3A345CD98}" presName="sibTrans" presStyleCnt="0"/>
      <dgm:spPr/>
    </dgm:pt>
    <dgm:pt modelId="{6EB5897B-5A4C-4A53-894A-18BE029C223D}" type="pres">
      <dgm:prSet presAssocID="{900F1ECA-7D98-47A0-85D4-AC33333BF77B}" presName="composite" presStyleCnt="0"/>
      <dgm:spPr/>
    </dgm:pt>
    <dgm:pt modelId="{C94F3CBD-8DC4-4465-9B59-76B8912929DC}" type="pres">
      <dgm:prSet presAssocID="{900F1ECA-7D98-47A0-85D4-AC33333BF77B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A7A4-B427-4F4C-A30D-6A6186262B9D}" type="pres">
      <dgm:prSet presAssocID="{900F1ECA-7D98-47A0-85D4-AC33333BF77B}" presName="rect2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EB5AD660-4E16-4F9C-8DC3-511754629D8F}" type="pres">
      <dgm:prSet presAssocID="{631AA144-6346-41FE-B729-C41A4300E912}" presName="sibTrans" presStyleCnt="0"/>
      <dgm:spPr/>
    </dgm:pt>
    <dgm:pt modelId="{8DC2662C-96F9-44DC-BD17-7322799013D6}" type="pres">
      <dgm:prSet presAssocID="{DAB929EB-6C34-4521-9193-A0313C88A82A}" presName="composite" presStyleCnt="0"/>
      <dgm:spPr/>
    </dgm:pt>
    <dgm:pt modelId="{C628580F-CE55-4E35-B958-48052130FA2B}" type="pres">
      <dgm:prSet presAssocID="{DAB929EB-6C34-4521-9193-A0313C88A82A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A3295-DEF1-4205-ACE0-C3B8345A045E}" type="pres">
      <dgm:prSet presAssocID="{DAB929EB-6C34-4521-9193-A0313C88A82A}" presName="rect2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16A56874-EDC3-4B29-B487-40CEF859707B}" type="pres">
      <dgm:prSet presAssocID="{4E2F7C87-00DC-4A95-B8E2-D49789164A24}" presName="sibTrans" presStyleCnt="0"/>
      <dgm:spPr/>
    </dgm:pt>
    <dgm:pt modelId="{EF25CA51-FD8C-4FCD-88CB-70BA478A2B38}" type="pres">
      <dgm:prSet presAssocID="{E9CE21BF-66E3-44FB-9046-4F45E60C52BB}" presName="composite" presStyleCnt="0"/>
      <dgm:spPr/>
    </dgm:pt>
    <dgm:pt modelId="{4E34B2FF-6E7E-4BCB-88F7-577647C57BA9}" type="pres">
      <dgm:prSet presAssocID="{E9CE21BF-66E3-44FB-9046-4F45E60C52BB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498C3-CE37-4606-A528-100E2F48DD60}" type="pres">
      <dgm:prSet presAssocID="{E9CE21BF-66E3-44FB-9046-4F45E60C52BB}" presName="rect2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31014001-AC04-45AF-BE13-9235066A1C25}" type="pres">
      <dgm:prSet presAssocID="{EF2C272A-1474-46EB-9C39-BEC9F42C9C44}" presName="sibTrans" presStyleCnt="0"/>
      <dgm:spPr/>
    </dgm:pt>
    <dgm:pt modelId="{CE797611-7002-42B8-BD2A-F47C8CCA2853}" type="pres">
      <dgm:prSet presAssocID="{17C1992D-4832-498E-AE36-13BFC7A68F28}" presName="composite" presStyleCnt="0"/>
      <dgm:spPr/>
    </dgm:pt>
    <dgm:pt modelId="{369BDFC7-C093-467D-AFD6-D604AC9615E2}" type="pres">
      <dgm:prSet presAssocID="{17C1992D-4832-498E-AE36-13BFC7A68F28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36DE1-ADFD-4368-8643-0C7E56E49EA0}" type="pres">
      <dgm:prSet presAssocID="{17C1992D-4832-498E-AE36-13BFC7A68F28}" presName="rect2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E1220596-860D-4E0A-9219-61A6103D92C5}" type="pres">
      <dgm:prSet presAssocID="{42A7B818-869F-4493-9449-0E8CE9566E5C}" presName="sibTrans" presStyleCnt="0"/>
      <dgm:spPr/>
    </dgm:pt>
    <dgm:pt modelId="{EFE766B3-8353-4C91-A1A9-FD1C2E1CD1C3}" type="pres">
      <dgm:prSet presAssocID="{79DB71A9-A37C-44C6-A37A-1B6DCB3726A3}" presName="composite" presStyleCnt="0"/>
      <dgm:spPr/>
    </dgm:pt>
    <dgm:pt modelId="{900683AF-E33D-468E-AD52-90CB1E10F0A3}" type="pres">
      <dgm:prSet presAssocID="{79DB71A9-A37C-44C6-A37A-1B6DCB3726A3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07935-B69B-49FC-92B0-63D254AB2CE8}" type="pres">
      <dgm:prSet presAssocID="{79DB71A9-A37C-44C6-A37A-1B6DCB3726A3}" presName="rect2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ru-RU"/>
        </a:p>
      </dgm:t>
    </dgm:pt>
  </dgm:ptLst>
  <dgm:cxnLst>
    <dgm:cxn modelId="{CAA35E0E-1C04-4607-9E8A-43BC296B5574}" type="presOf" srcId="{17C1992D-4832-498E-AE36-13BFC7A68F28}" destId="{369BDFC7-C093-467D-AFD6-D604AC9615E2}" srcOrd="0" destOrd="0" presId="urn:microsoft.com/office/officeart/2008/layout/PictureStrips"/>
    <dgm:cxn modelId="{21E23D5E-F2F1-4DF0-92FE-2686871F03E2}" type="presOf" srcId="{8008DF60-6806-4288-9EDA-092F67812CFF}" destId="{EA594675-9264-4E07-8250-47592BC6A5FF}" srcOrd="0" destOrd="0" presId="urn:microsoft.com/office/officeart/2008/layout/PictureStrips"/>
    <dgm:cxn modelId="{5B4B7C65-4332-49A5-955A-F7121183FB85}" srcId="{F2BABEE0-4834-4512-9118-C9E1F5B25F53}" destId="{8008DF60-6806-4288-9EDA-092F67812CFF}" srcOrd="1" destOrd="0" parTransId="{68B4A7B5-AC86-4318-BB0B-7BC73928AAE5}" sibTransId="{6A2EEB0C-6D3B-4623-AEE4-F17DFC66883F}"/>
    <dgm:cxn modelId="{85F07732-E23E-4D0C-8E21-D358BD05811C}" type="presOf" srcId="{900F1ECA-7D98-47A0-85D4-AC33333BF77B}" destId="{C94F3CBD-8DC4-4465-9B59-76B8912929DC}" srcOrd="0" destOrd="0" presId="urn:microsoft.com/office/officeart/2008/layout/PictureStrips"/>
    <dgm:cxn modelId="{FC196803-0504-4DD9-8902-B86D88E9EBF8}" srcId="{F2BABEE0-4834-4512-9118-C9E1F5B25F53}" destId="{79DB71A9-A37C-44C6-A37A-1B6DCB3726A3}" srcOrd="8" destOrd="0" parTransId="{EF9E0C16-EBC2-4F33-B723-62DE7AFBA357}" sibTransId="{DA42F62F-7079-4D3A-B518-DC1281D84931}"/>
    <dgm:cxn modelId="{F9FBAC9A-84C9-4E98-B79D-2CDAC479B5A5}" srcId="{F2BABEE0-4834-4512-9118-C9E1F5B25F53}" destId="{E9CE21BF-66E3-44FB-9046-4F45E60C52BB}" srcOrd="6" destOrd="0" parTransId="{FAE1A43A-F656-4609-BBEB-A0BD7792361D}" sibTransId="{EF2C272A-1474-46EB-9C39-BEC9F42C9C44}"/>
    <dgm:cxn modelId="{F50FB488-1696-4F0D-9427-CD3B7208E0DE}" type="presOf" srcId="{DAB929EB-6C34-4521-9193-A0313C88A82A}" destId="{C628580F-CE55-4E35-B958-48052130FA2B}" srcOrd="0" destOrd="0" presId="urn:microsoft.com/office/officeart/2008/layout/PictureStrips"/>
    <dgm:cxn modelId="{5E4BB6CA-28AB-4DA7-9607-07C505891BFB}" type="presOf" srcId="{79DB71A9-A37C-44C6-A37A-1B6DCB3726A3}" destId="{900683AF-E33D-468E-AD52-90CB1E10F0A3}" srcOrd="0" destOrd="0" presId="urn:microsoft.com/office/officeart/2008/layout/PictureStrips"/>
    <dgm:cxn modelId="{60179B38-6250-4B70-AD5E-FA9A02668BFF}" srcId="{F2BABEE0-4834-4512-9118-C9E1F5B25F53}" destId="{900F1ECA-7D98-47A0-85D4-AC33333BF77B}" srcOrd="4" destOrd="0" parTransId="{37393802-4601-4AFE-BCA2-5F42789F7762}" sibTransId="{631AA144-6346-41FE-B729-C41A4300E912}"/>
    <dgm:cxn modelId="{477FC859-1E77-4079-973C-BFE094B7AD7D}" type="presOf" srcId="{514E5FF4-2BCE-44BB-AA2C-29F10395D023}" destId="{FAD8ECEC-A6AE-4505-83DD-5F443069A03E}" srcOrd="0" destOrd="0" presId="urn:microsoft.com/office/officeart/2008/layout/PictureStrips"/>
    <dgm:cxn modelId="{4EB23A2C-0A80-46BA-8190-7541655A411A}" srcId="{F2BABEE0-4834-4512-9118-C9E1F5B25F53}" destId="{17C1992D-4832-498E-AE36-13BFC7A68F28}" srcOrd="7" destOrd="0" parTransId="{13F08952-2C53-461F-9734-713E9D0BE59F}" sibTransId="{42A7B818-869F-4493-9449-0E8CE9566E5C}"/>
    <dgm:cxn modelId="{9DEC5224-64CF-4EB3-88F0-D70445379D22}" type="presOf" srcId="{E9CE21BF-66E3-44FB-9046-4F45E60C52BB}" destId="{4E34B2FF-6E7E-4BCB-88F7-577647C57BA9}" srcOrd="0" destOrd="0" presId="urn:microsoft.com/office/officeart/2008/layout/PictureStrips"/>
    <dgm:cxn modelId="{E43E32ED-E7E5-49CC-899B-7FB965D1A99E}" type="presOf" srcId="{565B4B44-5BA1-4441-9AEA-7BE443461767}" destId="{57E547A4-F69B-4F15-8433-2B68FC6B0BC7}" srcOrd="0" destOrd="0" presId="urn:microsoft.com/office/officeart/2008/layout/PictureStrips"/>
    <dgm:cxn modelId="{B6B1E792-0A34-4C8F-A88C-3D5CFDF1E3AA}" srcId="{F2BABEE0-4834-4512-9118-C9E1F5B25F53}" destId="{DAB929EB-6C34-4521-9193-A0313C88A82A}" srcOrd="5" destOrd="0" parTransId="{6287D968-C994-4DA4-AD1D-955B81F006C2}" sibTransId="{4E2F7C87-00DC-4A95-B8E2-D49789164A24}"/>
    <dgm:cxn modelId="{07D652B3-5708-4838-A2C6-B779FDD378F8}" srcId="{F2BABEE0-4834-4512-9118-C9E1F5B25F53}" destId="{8AAAC4EC-EE34-4979-B39E-CCD4FD622FBB}" srcOrd="3" destOrd="0" parTransId="{AA960635-4F6D-455A-BD51-8D8CAE29B1F4}" sibTransId="{5E193C66-9B41-46FB-AAB3-B7E3A345CD98}"/>
    <dgm:cxn modelId="{97165A9A-1171-4BA2-94CB-BE88FE271522}" type="presOf" srcId="{8AAAC4EC-EE34-4979-B39E-CCD4FD622FBB}" destId="{1902E5ED-8E60-45C7-BF2F-0865BDAD8D34}" srcOrd="0" destOrd="0" presId="urn:microsoft.com/office/officeart/2008/layout/PictureStrips"/>
    <dgm:cxn modelId="{C31AA063-205A-4307-B6B5-ED4D66CF6760}" type="presOf" srcId="{F2BABEE0-4834-4512-9118-C9E1F5B25F53}" destId="{AC096371-95D1-4AA3-A842-BFFD14208827}" srcOrd="0" destOrd="0" presId="urn:microsoft.com/office/officeart/2008/layout/PictureStrips"/>
    <dgm:cxn modelId="{322A7E69-A075-4922-A3A7-A8C3E3C87A8A}" srcId="{F2BABEE0-4834-4512-9118-C9E1F5B25F53}" destId="{514E5FF4-2BCE-44BB-AA2C-29F10395D023}" srcOrd="2" destOrd="0" parTransId="{BCD2A9F9-1E9D-4096-8A84-CD59488469F0}" sibTransId="{BA67A638-3482-4074-8A3D-7D93897CA41D}"/>
    <dgm:cxn modelId="{CDA03174-3CF2-4F27-A09F-3D76DD348CE9}" srcId="{F2BABEE0-4834-4512-9118-C9E1F5B25F53}" destId="{565B4B44-5BA1-4441-9AEA-7BE443461767}" srcOrd="0" destOrd="0" parTransId="{BD24ACD8-5E70-4066-893F-811813DC92DC}" sibTransId="{05A6C3FD-5D42-4B45-A083-4F223904DA75}"/>
    <dgm:cxn modelId="{F150234A-7AFC-40B7-BD4A-C01317E69BC9}" type="presParOf" srcId="{AC096371-95D1-4AA3-A842-BFFD14208827}" destId="{64DD9A65-C94B-423A-A349-67898E4E49D9}" srcOrd="0" destOrd="0" presId="urn:microsoft.com/office/officeart/2008/layout/PictureStrips"/>
    <dgm:cxn modelId="{B1053516-AB1C-4720-8F07-F53581B52D79}" type="presParOf" srcId="{64DD9A65-C94B-423A-A349-67898E4E49D9}" destId="{57E547A4-F69B-4F15-8433-2B68FC6B0BC7}" srcOrd="0" destOrd="0" presId="urn:microsoft.com/office/officeart/2008/layout/PictureStrips"/>
    <dgm:cxn modelId="{A06DC564-D151-4CD4-81FF-D1C861742381}" type="presParOf" srcId="{64DD9A65-C94B-423A-A349-67898E4E49D9}" destId="{4F36AD66-A261-44D6-9BA2-C414B437DC0F}" srcOrd="1" destOrd="0" presId="urn:microsoft.com/office/officeart/2008/layout/PictureStrips"/>
    <dgm:cxn modelId="{4868E293-C547-4A9F-A8E8-58E0FBBA510E}" type="presParOf" srcId="{AC096371-95D1-4AA3-A842-BFFD14208827}" destId="{9E4D8C11-50C8-43CA-9DDD-D912EC1BF939}" srcOrd="1" destOrd="0" presId="urn:microsoft.com/office/officeart/2008/layout/PictureStrips"/>
    <dgm:cxn modelId="{7A94742F-EAF4-4682-AF22-4075914D5B06}" type="presParOf" srcId="{AC096371-95D1-4AA3-A842-BFFD14208827}" destId="{033ACA0B-3A16-4A3D-B436-1A443C30A475}" srcOrd="2" destOrd="0" presId="urn:microsoft.com/office/officeart/2008/layout/PictureStrips"/>
    <dgm:cxn modelId="{939C9E0C-DF5E-4104-B9A0-CE1341CD1E93}" type="presParOf" srcId="{033ACA0B-3A16-4A3D-B436-1A443C30A475}" destId="{EA594675-9264-4E07-8250-47592BC6A5FF}" srcOrd="0" destOrd="0" presId="urn:microsoft.com/office/officeart/2008/layout/PictureStrips"/>
    <dgm:cxn modelId="{5D8EC642-E6A4-48B6-9CB7-F166175F2059}" type="presParOf" srcId="{033ACA0B-3A16-4A3D-B436-1A443C30A475}" destId="{3F6A20AE-719F-4BB1-BD80-9A5CB959BB49}" srcOrd="1" destOrd="0" presId="urn:microsoft.com/office/officeart/2008/layout/PictureStrips"/>
    <dgm:cxn modelId="{3961CB45-053D-485E-B47D-9833D2B228D9}" type="presParOf" srcId="{AC096371-95D1-4AA3-A842-BFFD14208827}" destId="{8BA90847-B63C-4582-A183-FF9478B77691}" srcOrd="3" destOrd="0" presId="urn:microsoft.com/office/officeart/2008/layout/PictureStrips"/>
    <dgm:cxn modelId="{3E85DF10-F56E-41C1-84EA-00ED42026980}" type="presParOf" srcId="{AC096371-95D1-4AA3-A842-BFFD14208827}" destId="{84038CE2-4356-4E56-B991-85E3ED4AE19B}" srcOrd="4" destOrd="0" presId="urn:microsoft.com/office/officeart/2008/layout/PictureStrips"/>
    <dgm:cxn modelId="{B6F85E75-38BE-43F2-8320-0EADC5B251EE}" type="presParOf" srcId="{84038CE2-4356-4E56-B991-85E3ED4AE19B}" destId="{FAD8ECEC-A6AE-4505-83DD-5F443069A03E}" srcOrd="0" destOrd="0" presId="urn:microsoft.com/office/officeart/2008/layout/PictureStrips"/>
    <dgm:cxn modelId="{B1A5D354-5751-4228-9EB6-259D61AA3A8E}" type="presParOf" srcId="{84038CE2-4356-4E56-B991-85E3ED4AE19B}" destId="{75252EA9-7147-464E-9863-AE197D991B74}" srcOrd="1" destOrd="0" presId="urn:microsoft.com/office/officeart/2008/layout/PictureStrips"/>
    <dgm:cxn modelId="{0169FDAC-BF9C-4F2C-B89D-FEF7FABBD868}" type="presParOf" srcId="{AC096371-95D1-4AA3-A842-BFFD14208827}" destId="{FE6CB77E-FA33-4452-A9BC-7412043C95BC}" srcOrd="5" destOrd="0" presId="urn:microsoft.com/office/officeart/2008/layout/PictureStrips"/>
    <dgm:cxn modelId="{B15B0637-520B-481A-8F0F-94267AE3B897}" type="presParOf" srcId="{AC096371-95D1-4AA3-A842-BFFD14208827}" destId="{544C9850-8D32-47AB-903B-9873486EB84D}" srcOrd="6" destOrd="0" presId="urn:microsoft.com/office/officeart/2008/layout/PictureStrips"/>
    <dgm:cxn modelId="{E779ED9B-F682-4844-B2A0-48CF79B8F6A5}" type="presParOf" srcId="{544C9850-8D32-47AB-903B-9873486EB84D}" destId="{1902E5ED-8E60-45C7-BF2F-0865BDAD8D34}" srcOrd="0" destOrd="0" presId="urn:microsoft.com/office/officeart/2008/layout/PictureStrips"/>
    <dgm:cxn modelId="{082E827D-56E3-45E9-B8B9-6E22276760B9}" type="presParOf" srcId="{544C9850-8D32-47AB-903B-9873486EB84D}" destId="{26B1C2E1-59EB-4473-830B-2BA02E56565C}" srcOrd="1" destOrd="0" presId="urn:microsoft.com/office/officeart/2008/layout/PictureStrips"/>
    <dgm:cxn modelId="{7C0278B8-AB8A-46FA-AE4C-C09F520CDA85}" type="presParOf" srcId="{AC096371-95D1-4AA3-A842-BFFD14208827}" destId="{BB564DB9-1B1F-4CD9-A980-0097D67B3FB8}" srcOrd="7" destOrd="0" presId="urn:microsoft.com/office/officeart/2008/layout/PictureStrips"/>
    <dgm:cxn modelId="{E5B202E9-C599-4EA3-9E84-7051BD723FCB}" type="presParOf" srcId="{AC096371-95D1-4AA3-A842-BFFD14208827}" destId="{6EB5897B-5A4C-4A53-894A-18BE029C223D}" srcOrd="8" destOrd="0" presId="urn:microsoft.com/office/officeart/2008/layout/PictureStrips"/>
    <dgm:cxn modelId="{37FE5A3F-6BF3-4682-B48F-AD31C0BA3EF0}" type="presParOf" srcId="{6EB5897B-5A4C-4A53-894A-18BE029C223D}" destId="{C94F3CBD-8DC4-4465-9B59-76B8912929DC}" srcOrd="0" destOrd="0" presId="urn:microsoft.com/office/officeart/2008/layout/PictureStrips"/>
    <dgm:cxn modelId="{0BEA1EF5-60D6-4DE2-B55E-4F346C156965}" type="presParOf" srcId="{6EB5897B-5A4C-4A53-894A-18BE029C223D}" destId="{233AA7A4-B427-4F4C-A30D-6A6186262B9D}" srcOrd="1" destOrd="0" presId="urn:microsoft.com/office/officeart/2008/layout/PictureStrips"/>
    <dgm:cxn modelId="{DA134881-1316-485C-899A-EFB6A1AF4D40}" type="presParOf" srcId="{AC096371-95D1-4AA3-A842-BFFD14208827}" destId="{EB5AD660-4E16-4F9C-8DC3-511754629D8F}" srcOrd="9" destOrd="0" presId="urn:microsoft.com/office/officeart/2008/layout/PictureStrips"/>
    <dgm:cxn modelId="{9B6164FB-7F93-4B0A-9749-A30662C602CF}" type="presParOf" srcId="{AC096371-95D1-4AA3-A842-BFFD14208827}" destId="{8DC2662C-96F9-44DC-BD17-7322799013D6}" srcOrd="10" destOrd="0" presId="urn:microsoft.com/office/officeart/2008/layout/PictureStrips"/>
    <dgm:cxn modelId="{99617418-0F89-4A72-AC04-F252FAFE265F}" type="presParOf" srcId="{8DC2662C-96F9-44DC-BD17-7322799013D6}" destId="{C628580F-CE55-4E35-B958-48052130FA2B}" srcOrd="0" destOrd="0" presId="urn:microsoft.com/office/officeart/2008/layout/PictureStrips"/>
    <dgm:cxn modelId="{A0FA00BD-34D8-4414-8C43-A99CD5A1E2E3}" type="presParOf" srcId="{8DC2662C-96F9-44DC-BD17-7322799013D6}" destId="{1CDA3295-DEF1-4205-ACE0-C3B8345A045E}" srcOrd="1" destOrd="0" presId="urn:microsoft.com/office/officeart/2008/layout/PictureStrips"/>
    <dgm:cxn modelId="{293613C3-041B-4AD1-830D-6872CC785AD2}" type="presParOf" srcId="{AC096371-95D1-4AA3-A842-BFFD14208827}" destId="{16A56874-EDC3-4B29-B487-40CEF859707B}" srcOrd="11" destOrd="0" presId="urn:microsoft.com/office/officeart/2008/layout/PictureStrips"/>
    <dgm:cxn modelId="{6DF55E59-36FA-482F-9C1B-5D551A67970E}" type="presParOf" srcId="{AC096371-95D1-4AA3-A842-BFFD14208827}" destId="{EF25CA51-FD8C-4FCD-88CB-70BA478A2B38}" srcOrd="12" destOrd="0" presId="urn:microsoft.com/office/officeart/2008/layout/PictureStrips"/>
    <dgm:cxn modelId="{C2086155-34E2-4B99-B1C5-BBBA0B52E84B}" type="presParOf" srcId="{EF25CA51-FD8C-4FCD-88CB-70BA478A2B38}" destId="{4E34B2FF-6E7E-4BCB-88F7-577647C57BA9}" srcOrd="0" destOrd="0" presId="urn:microsoft.com/office/officeart/2008/layout/PictureStrips"/>
    <dgm:cxn modelId="{19920249-E30C-4A94-94D5-147129AC0A8D}" type="presParOf" srcId="{EF25CA51-FD8C-4FCD-88CB-70BA478A2B38}" destId="{54F498C3-CE37-4606-A528-100E2F48DD60}" srcOrd="1" destOrd="0" presId="urn:microsoft.com/office/officeart/2008/layout/PictureStrips"/>
    <dgm:cxn modelId="{54854F64-F438-414B-BD41-32D755FC4763}" type="presParOf" srcId="{AC096371-95D1-4AA3-A842-BFFD14208827}" destId="{31014001-AC04-45AF-BE13-9235066A1C25}" srcOrd="13" destOrd="0" presId="urn:microsoft.com/office/officeart/2008/layout/PictureStrips"/>
    <dgm:cxn modelId="{CF8ACCA8-901B-4B9F-BA01-D3C9E648A541}" type="presParOf" srcId="{AC096371-95D1-4AA3-A842-BFFD14208827}" destId="{CE797611-7002-42B8-BD2A-F47C8CCA2853}" srcOrd="14" destOrd="0" presId="urn:microsoft.com/office/officeart/2008/layout/PictureStrips"/>
    <dgm:cxn modelId="{8A32E8F2-26F4-4E5A-A2F0-C73EDBA3E37C}" type="presParOf" srcId="{CE797611-7002-42B8-BD2A-F47C8CCA2853}" destId="{369BDFC7-C093-467D-AFD6-D604AC9615E2}" srcOrd="0" destOrd="0" presId="urn:microsoft.com/office/officeart/2008/layout/PictureStrips"/>
    <dgm:cxn modelId="{AF092562-0EEE-4501-B8C3-B918DDC9723A}" type="presParOf" srcId="{CE797611-7002-42B8-BD2A-F47C8CCA2853}" destId="{E8836DE1-ADFD-4368-8643-0C7E56E49EA0}" srcOrd="1" destOrd="0" presId="urn:microsoft.com/office/officeart/2008/layout/PictureStrips"/>
    <dgm:cxn modelId="{8222C01D-20BC-476E-AD43-15510A52A74F}" type="presParOf" srcId="{AC096371-95D1-4AA3-A842-BFFD14208827}" destId="{E1220596-860D-4E0A-9219-61A6103D92C5}" srcOrd="15" destOrd="0" presId="urn:microsoft.com/office/officeart/2008/layout/PictureStrips"/>
    <dgm:cxn modelId="{80D94C74-3AC7-4466-9B37-18772074C6E8}" type="presParOf" srcId="{AC096371-95D1-4AA3-A842-BFFD14208827}" destId="{EFE766B3-8353-4C91-A1A9-FD1C2E1CD1C3}" srcOrd="16" destOrd="0" presId="urn:microsoft.com/office/officeart/2008/layout/PictureStrips"/>
    <dgm:cxn modelId="{E5E1EEAF-C2EB-4C9C-A16C-4731F7B86126}" type="presParOf" srcId="{EFE766B3-8353-4C91-A1A9-FD1C2E1CD1C3}" destId="{900683AF-E33D-468E-AD52-90CB1E10F0A3}" srcOrd="0" destOrd="0" presId="urn:microsoft.com/office/officeart/2008/layout/PictureStrips"/>
    <dgm:cxn modelId="{0600CBEC-0A89-4528-96AB-45DB79D5FBD8}" type="presParOf" srcId="{EFE766B3-8353-4C91-A1A9-FD1C2E1CD1C3}" destId="{10507935-B69B-49FC-92B0-63D254AB2CE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2BABEE0-4834-4512-9118-C9E1F5B25F5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8719BE-DBE1-44A4-A06C-5EE0A0078148}">
      <dgm:prSet phldrT="[Текст]"/>
      <dgm:spPr/>
      <dgm:t>
        <a:bodyPr/>
        <a:lstStyle/>
        <a:p>
          <a:endParaRPr lang="ru-RU" dirty="0"/>
        </a:p>
      </dgm:t>
    </dgm:pt>
    <dgm:pt modelId="{2085A2EF-B407-4F93-BD64-5B98B8BF9A7A}" type="parTrans" cxnId="{72E051F9-485C-4D97-B093-99FD7718AE9B}">
      <dgm:prSet/>
      <dgm:spPr/>
      <dgm:t>
        <a:bodyPr/>
        <a:lstStyle/>
        <a:p>
          <a:endParaRPr lang="ru-RU"/>
        </a:p>
      </dgm:t>
    </dgm:pt>
    <dgm:pt modelId="{89F53C55-81E1-4C5D-A9B8-DBBA76D23B23}" type="sibTrans" cxnId="{72E051F9-485C-4D97-B093-99FD7718AE9B}">
      <dgm:prSet/>
      <dgm:spPr/>
      <dgm:t>
        <a:bodyPr/>
        <a:lstStyle/>
        <a:p>
          <a:endParaRPr lang="ru-RU"/>
        </a:p>
      </dgm:t>
    </dgm:pt>
    <dgm:pt modelId="{6E66E0F3-4CA6-4A14-803C-3FB52DCB0536}">
      <dgm:prSet phldrT="[Текст]"/>
      <dgm:spPr/>
      <dgm:t>
        <a:bodyPr/>
        <a:lstStyle/>
        <a:p>
          <a:endParaRPr lang="ru-RU" dirty="0"/>
        </a:p>
      </dgm:t>
    </dgm:pt>
    <dgm:pt modelId="{A123A943-C271-4CB2-952D-BD200EF1AE06}" type="parTrans" cxnId="{8353E915-68C5-45D7-B515-FF578E704E1C}">
      <dgm:prSet/>
      <dgm:spPr/>
      <dgm:t>
        <a:bodyPr/>
        <a:lstStyle/>
        <a:p>
          <a:endParaRPr lang="ru-RU"/>
        </a:p>
      </dgm:t>
    </dgm:pt>
    <dgm:pt modelId="{2D620962-087E-4E9F-9E44-FA859B6C2631}" type="sibTrans" cxnId="{8353E915-68C5-45D7-B515-FF578E704E1C}">
      <dgm:prSet/>
      <dgm:spPr/>
      <dgm:t>
        <a:bodyPr/>
        <a:lstStyle/>
        <a:p>
          <a:endParaRPr lang="ru-RU"/>
        </a:p>
      </dgm:t>
    </dgm:pt>
    <dgm:pt modelId="{D20BA827-D6DC-4D01-8518-32B199B8DAC7}">
      <dgm:prSet phldrT="[Текст]"/>
      <dgm:spPr/>
      <dgm:t>
        <a:bodyPr/>
        <a:lstStyle/>
        <a:p>
          <a:r>
            <a:rPr lang="ru-RU" dirty="0" smtClean="0"/>
            <a:t>Конкурс -фестиваль педагогических работников «Виват, таланты!»</a:t>
          </a:r>
          <a:endParaRPr lang="ru-RU" dirty="0"/>
        </a:p>
      </dgm:t>
    </dgm:pt>
    <dgm:pt modelId="{9B59093C-480C-4CB7-A5FE-C05BC39EF3D9}" type="parTrans" cxnId="{102C359F-28E0-4B37-AC8A-E5732EEDB668}">
      <dgm:prSet/>
      <dgm:spPr/>
      <dgm:t>
        <a:bodyPr/>
        <a:lstStyle/>
        <a:p>
          <a:endParaRPr lang="ru-RU"/>
        </a:p>
      </dgm:t>
    </dgm:pt>
    <dgm:pt modelId="{25A24B8F-1982-40F7-BB14-487B726ED5C4}" type="sibTrans" cxnId="{102C359F-28E0-4B37-AC8A-E5732EEDB668}">
      <dgm:prSet/>
      <dgm:spPr/>
      <dgm:t>
        <a:bodyPr/>
        <a:lstStyle/>
        <a:p>
          <a:endParaRPr lang="ru-RU"/>
        </a:p>
      </dgm:t>
    </dgm:pt>
    <dgm:pt modelId="{716FF3AA-56D6-428D-AB31-C23C68059F09}">
      <dgm:prSet phldrT="[Текст]"/>
      <dgm:spPr/>
      <dgm:t>
        <a:bodyPr/>
        <a:lstStyle/>
        <a:p>
          <a:r>
            <a:rPr lang="ru-RU" dirty="0" smtClean="0"/>
            <a:t>Конкурс агитбригад, посвященных  75-летию Победы в Великой Отечественной Войне</a:t>
          </a:r>
          <a:endParaRPr lang="ru-RU" dirty="0"/>
        </a:p>
      </dgm:t>
    </dgm:pt>
    <dgm:pt modelId="{5C5F8635-5A3D-4BD2-B648-EA5AD68DBF44}" type="parTrans" cxnId="{9D227459-2F20-478D-91A7-524B8E8B3E11}">
      <dgm:prSet/>
      <dgm:spPr/>
      <dgm:t>
        <a:bodyPr/>
        <a:lstStyle/>
        <a:p>
          <a:endParaRPr lang="ru-RU"/>
        </a:p>
      </dgm:t>
    </dgm:pt>
    <dgm:pt modelId="{2281006E-27AD-49F5-830D-B81D94464D19}" type="sibTrans" cxnId="{9D227459-2F20-478D-91A7-524B8E8B3E11}">
      <dgm:prSet/>
      <dgm:spPr/>
      <dgm:t>
        <a:bodyPr/>
        <a:lstStyle/>
        <a:p>
          <a:endParaRPr lang="ru-RU"/>
        </a:p>
      </dgm:t>
    </dgm:pt>
    <dgm:pt modelId="{FB331076-E38C-46DF-B494-0A11FDEC7B4C}">
      <dgm:prSet phldrT="[Текст]"/>
      <dgm:spPr/>
      <dgm:t>
        <a:bodyPr/>
        <a:lstStyle/>
        <a:p>
          <a:endParaRPr lang="ru-RU" dirty="0"/>
        </a:p>
      </dgm:t>
    </dgm:pt>
    <dgm:pt modelId="{27D6D384-2218-4215-97F0-8598BA4F5EDE}" type="parTrans" cxnId="{714D3E74-0701-47DF-8D9E-07D217266D2E}">
      <dgm:prSet/>
      <dgm:spPr/>
      <dgm:t>
        <a:bodyPr/>
        <a:lstStyle/>
        <a:p>
          <a:endParaRPr lang="ru-RU"/>
        </a:p>
      </dgm:t>
    </dgm:pt>
    <dgm:pt modelId="{5397E3A8-9DC4-497F-8595-7DAAD5BD3539}" type="sibTrans" cxnId="{714D3E74-0701-47DF-8D9E-07D217266D2E}">
      <dgm:prSet/>
      <dgm:spPr/>
      <dgm:t>
        <a:bodyPr/>
        <a:lstStyle/>
        <a:p>
          <a:endParaRPr lang="ru-RU"/>
        </a:p>
      </dgm:t>
    </dgm:pt>
    <dgm:pt modelId="{D14B3C53-23F0-481A-A453-88CDF9C3916F}">
      <dgm:prSet phldrT="[Текст]"/>
      <dgm:spPr/>
      <dgm:t>
        <a:bodyPr/>
        <a:lstStyle/>
        <a:p>
          <a:r>
            <a:rPr lang="ru-RU" dirty="0" smtClean="0"/>
            <a:t>Литературно-музыкальные гостиные</a:t>
          </a:r>
          <a:endParaRPr lang="ru-RU" dirty="0"/>
        </a:p>
      </dgm:t>
    </dgm:pt>
    <dgm:pt modelId="{41C55DBB-BA69-439B-AEE0-408477786A9B}" type="parTrans" cxnId="{4E091057-1AB0-48AB-BBA8-C98E91CB5B33}">
      <dgm:prSet/>
      <dgm:spPr/>
      <dgm:t>
        <a:bodyPr/>
        <a:lstStyle/>
        <a:p>
          <a:endParaRPr lang="ru-RU"/>
        </a:p>
      </dgm:t>
    </dgm:pt>
    <dgm:pt modelId="{0237656E-0200-4E7B-BF71-9BFF51FEBBBF}" type="sibTrans" cxnId="{4E091057-1AB0-48AB-BBA8-C98E91CB5B33}">
      <dgm:prSet/>
      <dgm:spPr/>
      <dgm:t>
        <a:bodyPr/>
        <a:lstStyle/>
        <a:p>
          <a:endParaRPr lang="ru-RU"/>
        </a:p>
      </dgm:t>
    </dgm:pt>
    <dgm:pt modelId="{5646A5E6-0F0A-4CB5-A004-F2BD6349FBA1}">
      <dgm:prSet phldrT="[Текст]"/>
      <dgm:spPr/>
      <dgm:t>
        <a:bodyPr/>
        <a:lstStyle/>
        <a:p>
          <a:r>
            <a:rPr lang="ru-RU" dirty="0" smtClean="0"/>
            <a:t>Организация и проведение мастер-классов</a:t>
          </a:r>
          <a:endParaRPr lang="ru-RU" dirty="0"/>
        </a:p>
      </dgm:t>
    </dgm:pt>
    <dgm:pt modelId="{068D9EFC-8D1E-4CCC-98A1-0E173C1BB98D}" type="sibTrans" cxnId="{CEEA0401-1219-4D69-BE9A-5ADB28EF8803}">
      <dgm:prSet/>
      <dgm:spPr/>
      <dgm:t>
        <a:bodyPr/>
        <a:lstStyle/>
        <a:p>
          <a:endParaRPr lang="ru-RU"/>
        </a:p>
      </dgm:t>
    </dgm:pt>
    <dgm:pt modelId="{A73FC441-D278-46F3-93C3-ED3184004766}" type="parTrans" cxnId="{CEEA0401-1219-4D69-BE9A-5ADB28EF8803}">
      <dgm:prSet/>
      <dgm:spPr/>
      <dgm:t>
        <a:bodyPr/>
        <a:lstStyle/>
        <a:p>
          <a:endParaRPr lang="ru-RU"/>
        </a:p>
      </dgm:t>
    </dgm:pt>
    <dgm:pt modelId="{C0BE2421-A7FB-4121-83A5-5B2C472C3FCC}">
      <dgm:prSet phldrT="[Текст]"/>
      <dgm:spPr/>
      <dgm:t>
        <a:bodyPr/>
        <a:lstStyle/>
        <a:p>
          <a:r>
            <a:rPr lang="ru-RU" dirty="0" smtClean="0"/>
            <a:t>Персональные выставки творческих работ педагогов </a:t>
          </a:r>
          <a:endParaRPr lang="ru-RU" dirty="0"/>
        </a:p>
      </dgm:t>
    </dgm:pt>
    <dgm:pt modelId="{08DA2C3E-FA7A-4CE3-A772-F608F3B50AFE}" type="parTrans" cxnId="{BC1F1F12-84CF-40B4-9908-5F71CA7ADDF6}">
      <dgm:prSet/>
      <dgm:spPr/>
    </dgm:pt>
    <dgm:pt modelId="{D707EB34-3C91-4AB2-B16B-99713F38ABD1}" type="sibTrans" cxnId="{BC1F1F12-84CF-40B4-9908-5F71CA7ADDF6}">
      <dgm:prSet/>
      <dgm:spPr/>
    </dgm:pt>
    <dgm:pt modelId="{81E90EA6-2C2D-4A7E-96AB-FDAE5EA25BA7}">
      <dgm:prSet phldrT="[Текст]"/>
      <dgm:spPr/>
      <dgm:t>
        <a:bodyPr/>
        <a:lstStyle/>
        <a:p>
          <a:r>
            <a:rPr lang="ru-RU" dirty="0" smtClean="0"/>
            <a:t>Творческий вечер «Встреча поколений»</a:t>
          </a:r>
          <a:endParaRPr lang="ru-RU" dirty="0"/>
        </a:p>
      </dgm:t>
    </dgm:pt>
    <dgm:pt modelId="{28791238-B3C4-481C-A016-0A54E7A1D78F}" type="parTrans" cxnId="{7768E664-267A-4482-ACBD-A13D5A24F672}">
      <dgm:prSet/>
      <dgm:spPr/>
    </dgm:pt>
    <dgm:pt modelId="{3B878EDD-233D-4274-B0F5-E2A749F7449B}" type="sibTrans" cxnId="{7768E664-267A-4482-ACBD-A13D5A24F672}">
      <dgm:prSet/>
      <dgm:spPr/>
    </dgm:pt>
    <dgm:pt modelId="{05F32596-0D3F-4EDA-B944-F5D9625F4774}" type="pres">
      <dgm:prSet presAssocID="{F2BABEE0-4834-4512-9118-C9E1F5B25F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0D5D7-F504-4D64-831B-D9A6FFF7270F}" type="pres">
      <dgm:prSet presAssocID="{A78719BE-DBE1-44A4-A06C-5EE0A00781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AC296-1956-4BA1-B966-4A28B00B0A2B}" type="pres">
      <dgm:prSet presAssocID="{89F53C55-81E1-4C5D-A9B8-DBBA76D23B23}" presName="sibTrans" presStyleCnt="0"/>
      <dgm:spPr/>
    </dgm:pt>
    <dgm:pt modelId="{D78C40F2-5BEA-4C44-9C5D-9D0A90B44A93}" type="pres">
      <dgm:prSet presAssocID="{6E66E0F3-4CA6-4A14-803C-3FB52DCB05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F8A45-EE10-4BA1-B01B-26097D8D9C65}" type="pres">
      <dgm:prSet presAssocID="{2D620962-087E-4E9F-9E44-FA859B6C2631}" presName="sibTrans" presStyleCnt="0"/>
      <dgm:spPr/>
    </dgm:pt>
    <dgm:pt modelId="{DD40087E-D5B7-40DD-BF6A-AC3ED4A17850}" type="pres">
      <dgm:prSet presAssocID="{FB331076-E38C-46DF-B494-0A11FDEC7B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5DAFA-81B8-40BA-B591-CE5224D0D9DB}" type="presOf" srcId="{5646A5E6-0F0A-4CB5-A004-F2BD6349FBA1}" destId="{3BF0D5D7-F504-4D64-831B-D9A6FFF7270F}" srcOrd="0" destOrd="1" presId="urn:microsoft.com/office/officeart/2005/8/layout/hList6"/>
    <dgm:cxn modelId="{AA8B966A-02F4-45A9-B179-A265D913D131}" type="presOf" srcId="{D20BA827-D6DC-4D01-8518-32B199B8DAC7}" destId="{D78C40F2-5BEA-4C44-9C5D-9D0A90B44A93}" srcOrd="0" destOrd="1" presId="urn:microsoft.com/office/officeart/2005/8/layout/hList6"/>
    <dgm:cxn modelId="{E37157D2-9027-4DE6-9039-46220D6F601F}" type="presOf" srcId="{716FF3AA-56D6-428D-AB31-C23C68059F09}" destId="{D78C40F2-5BEA-4C44-9C5D-9D0A90B44A93}" srcOrd="0" destOrd="2" presId="urn:microsoft.com/office/officeart/2005/8/layout/hList6"/>
    <dgm:cxn modelId="{C4828629-A481-4B03-B5E3-953AA88FB06F}" type="presOf" srcId="{6E66E0F3-4CA6-4A14-803C-3FB52DCB0536}" destId="{D78C40F2-5BEA-4C44-9C5D-9D0A90B44A93}" srcOrd="0" destOrd="0" presId="urn:microsoft.com/office/officeart/2005/8/layout/hList6"/>
    <dgm:cxn modelId="{B968C28F-56DE-4A9A-8C6A-77FC3D5376CE}" type="presOf" srcId="{A78719BE-DBE1-44A4-A06C-5EE0A0078148}" destId="{3BF0D5D7-F504-4D64-831B-D9A6FFF7270F}" srcOrd="0" destOrd="0" presId="urn:microsoft.com/office/officeart/2005/8/layout/hList6"/>
    <dgm:cxn modelId="{8353E915-68C5-45D7-B515-FF578E704E1C}" srcId="{F2BABEE0-4834-4512-9118-C9E1F5B25F53}" destId="{6E66E0F3-4CA6-4A14-803C-3FB52DCB0536}" srcOrd="1" destOrd="0" parTransId="{A123A943-C271-4CB2-952D-BD200EF1AE06}" sibTransId="{2D620962-087E-4E9F-9E44-FA859B6C2631}"/>
    <dgm:cxn modelId="{9D227459-2F20-478D-91A7-524B8E8B3E11}" srcId="{6E66E0F3-4CA6-4A14-803C-3FB52DCB0536}" destId="{716FF3AA-56D6-428D-AB31-C23C68059F09}" srcOrd="1" destOrd="0" parTransId="{5C5F8635-5A3D-4BD2-B648-EA5AD68DBF44}" sibTransId="{2281006E-27AD-49F5-830D-B81D94464D19}"/>
    <dgm:cxn modelId="{BC1F1F12-84CF-40B4-9908-5F71CA7ADDF6}" srcId="{FB331076-E38C-46DF-B494-0A11FDEC7B4C}" destId="{C0BE2421-A7FB-4121-83A5-5B2C472C3FCC}" srcOrd="1" destOrd="0" parTransId="{08DA2C3E-FA7A-4CE3-A772-F608F3B50AFE}" sibTransId="{D707EB34-3C91-4AB2-B16B-99713F38ABD1}"/>
    <dgm:cxn modelId="{7768E664-267A-4482-ACBD-A13D5A24F672}" srcId="{A78719BE-DBE1-44A4-A06C-5EE0A0078148}" destId="{81E90EA6-2C2D-4A7E-96AB-FDAE5EA25BA7}" srcOrd="1" destOrd="0" parTransId="{28791238-B3C4-481C-A016-0A54E7A1D78F}" sibTransId="{3B878EDD-233D-4274-B0F5-E2A749F7449B}"/>
    <dgm:cxn modelId="{CF783332-15C1-418A-8117-ADA320F7ED05}" type="presOf" srcId="{C0BE2421-A7FB-4121-83A5-5B2C472C3FCC}" destId="{DD40087E-D5B7-40DD-BF6A-AC3ED4A17850}" srcOrd="0" destOrd="2" presId="urn:microsoft.com/office/officeart/2005/8/layout/hList6"/>
    <dgm:cxn modelId="{102C359F-28E0-4B37-AC8A-E5732EEDB668}" srcId="{6E66E0F3-4CA6-4A14-803C-3FB52DCB0536}" destId="{D20BA827-D6DC-4D01-8518-32B199B8DAC7}" srcOrd="0" destOrd="0" parTransId="{9B59093C-480C-4CB7-A5FE-C05BC39EF3D9}" sibTransId="{25A24B8F-1982-40F7-BB14-487B726ED5C4}"/>
    <dgm:cxn modelId="{06A36B74-0B52-4DA7-B7AC-FA51B236B449}" type="presOf" srcId="{F2BABEE0-4834-4512-9118-C9E1F5B25F53}" destId="{05F32596-0D3F-4EDA-B944-F5D9625F4774}" srcOrd="0" destOrd="0" presId="urn:microsoft.com/office/officeart/2005/8/layout/hList6"/>
    <dgm:cxn modelId="{72E051F9-485C-4D97-B093-99FD7718AE9B}" srcId="{F2BABEE0-4834-4512-9118-C9E1F5B25F53}" destId="{A78719BE-DBE1-44A4-A06C-5EE0A0078148}" srcOrd="0" destOrd="0" parTransId="{2085A2EF-B407-4F93-BD64-5B98B8BF9A7A}" sibTransId="{89F53C55-81E1-4C5D-A9B8-DBBA76D23B23}"/>
    <dgm:cxn modelId="{714D3E74-0701-47DF-8D9E-07D217266D2E}" srcId="{F2BABEE0-4834-4512-9118-C9E1F5B25F53}" destId="{FB331076-E38C-46DF-B494-0A11FDEC7B4C}" srcOrd="2" destOrd="0" parTransId="{27D6D384-2218-4215-97F0-8598BA4F5EDE}" sibTransId="{5397E3A8-9DC4-497F-8595-7DAAD5BD3539}"/>
    <dgm:cxn modelId="{A6A229D6-2A18-4F31-892E-24743B661F98}" type="presOf" srcId="{D14B3C53-23F0-481A-A453-88CDF9C3916F}" destId="{DD40087E-D5B7-40DD-BF6A-AC3ED4A17850}" srcOrd="0" destOrd="1" presId="urn:microsoft.com/office/officeart/2005/8/layout/hList6"/>
    <dgm:cxn modelId="{1AF9D954-63AC-41F9-8B0E-50F614E1D9F5}" type="presOf" srcId="{FB331076-E38C-46DF-B494-0A11FDEC7B4C}" destId="{DD40087E-D5B7-40DD-BF6A-AC3ED4A17850}" srcOrd="0" destOrd="0" presId="urn:microsoft.com/office/officeart/2005/8/layout/hList6"/>
    <dgm:cxn modelId="{0D76A5CE-E726-4A9F-A588-0207F130200C}" type="presOf" srcId="{81E90EA6-2C2D-4A7E-96AB-FDAE5EA25BA7}" destId="{3BF0D5D7-F504-4D64-831B-D9A6FFF7270F}" srcOrd="0" destOrd="2" presId="urn:microsoft.com/office/officeart/2005/8/layout/hList6"/>
    <dgm:cxn modelId="{4E091057-1AB0-48AB-BBA8-C98E91CB5B33}" srcId="{FB331076-E38C-46DF-B494-0A11FDEC7B4C}" destId="{D14B3C53-23F0-481A-A453-88CDF9C3916F}" srcOrd="0" destOrd="0" parTransId="{41C55DBB-BA69-439B-AEE0-408477786A9B}" sibTransId="{0237656E-0200-4E7B-BF71-9BFF51FEBBBF}"/>
    <dgm:cxn modelId="{CEEA0401-1219-4D69-BE9A-5ADB28EF8803}" srcId="{A78719BE-DBE1-44A4-A06C-5EE0A0078148}" destId="{5646A5E6-0F0A-4CB5-A004-F2BD6349FBA1}" srcOrd="0" destOrd="0" parTransId="{A73FC441-D278-46F3-93C3-ED3184004766}" sibTransId="{068D9EFC-8D1E-4CCC-98A1-0E173C1BB98D}"/>
    <dgm:cxn modelId="{D8CAD38D-8DA2-4521-B5F5-52FF779BB310}" type="presParOf" srcId="{05F32596-0D3F-4EDA-B944-F5D9625F4774}" destId="{3BF0D5D7-F504-4D64-831B-D9A6FFF7270F}" srcOrd="0" destOrd="0" presId="urn:microsoft.com/office/officeart/2005/8/layout/hList6"/>
    <dgm:cxn modelId="{02CC787E-F4BF-4F81-A626-CC5EAA1F2525}" type="presParOf" srcId="{05F32596-0D3F-4EDA-B944-F5D9625F4774}" destId="{892AC296-1956-4BA1-B966-4A28B00B0A2B}" srcOrd="1" destOrd="0" presId="urn:microsoft.com/office/officeart/2005/8/layout/hList6"/>
    <dgm:cxn modelId="{27190A20-B947-4AFE-B2E8-3E10FE2C3DED}" type="presParOf" srcId="{05F32596-0D3F-4EDA-B944-F5D9625F4774}" destId="{D78C40F2-5BEA-4C44-9C5D-9D0A90B44A93}" srcOrd="2" destOrd="0" presId="urn:microsoft.com/office/officeart/2005/8/layout/hList6"/>
    <dgm:cxn modelId="{56E38FB0-70C5-446D-AF96-51D3ABD73FAE}" type="presParOf" srcId="{05F32596-0D3F-4EDA-B944-F5D9625F4774}" destId="{F01F8A45-EE10-4BA1-B01B-26097D8D9C65}" srcOrd="3" destOrd="0" presId="urn:microsoft.com/office/officeart/2005/8/layout/hList6"/>
    <dgm:cxn modelId="{3C999242-A8BF-4A78-BD54-980EC37B2150}" type="presParOf" srcId="{05F32596-0D3F-4EDA-B944-F5D9625F4774}" destId="{DD40087E-D5B7-40DD-BF6A-AC3ED4A1785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81F19-6961-4C66-8FF7-5D00CB89EBD7}" type="doc">
      <dgm:prSet loTypeId="urn:microsoft.com/office/officeart/2005/8/layout/default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53950DB-3D7D-43E2-BCF1-13845CEAF1FC}">
      <dgm:prSet phldrT="[Текст]" custT="1"/>
      <dgm:spPr/>
      <dgm:t>
        <a:bodyPr/>
        <a:lstStyle/>
        <a:p>
          <a:r>
            <a:rPr lang="ru-RU" sz="2000" dirty="0" smtClean="0"/>
            <a:t>Современная школа</a:t>
          </a:r>
          <a:endParaRPr lang="ru-RU" sz="2000" dirty="0"/>
        </a:p>
      </dgm:t>
    </dgm:pt>
    <dgm:pt modelId="{D382A360-7954-4848-B0D3-24E1738DCD12}" type="parTrans" cxnId="{3A4C2AEF-C94C-4056-BF0B-6E5D7EE46481}">
      <dgm:prSet/>
      <dgm:spPr/>
      <dgm:t>
        <a:bodyPr/>
        <a:lstStyle/>
        <a:p>
          <a:endParaRPr lang="ru-RU"/>
        </a:p>
      </dgm:t>
    </dgm:pt>
    <dgm:pt modelId="{9309AA8E-8424-43BD-A145-FAA61E4ED673}" type="sibTrans" cxnId="{3A4C2AEF-C94C-4056-BF0B-6E5D7EE46481}">
      <dgm:prSet/>
      <dgm:spPr/>
      <dgm:t>
        <a:bodyPr/>
        <a:lstStyle/>
        <a:p>
          <a:endParaRPr lang="ru-RU"/>
        </a:p>
      </dgm:t>
    </dgm:pt>
    <dgm:pt modelId="{B51D8CB1-7DEC-49CC-86C8-28943AFB731C}">
      <dgm:prSet phldrT="[Текст]" custT="1"/>
      <dgm:spPr/>
      <dgm:t>
        <a:bodyPr/>
        <a:lstStyle/>
        <a:p>
          <a:r>
            <a:rPr lang="ru-RU" sz="2000" dirty="0" smtClean="0"/>
            <a:t>Успех каждого ребенка</a:t>
          </a:r>
          <a:endParaRPr lang="ru-RU" sz="2000" dirty="0"/>
        </a:p>
      </dgm:t>
    </dgm:pt>
    <dgm:pt modelId="{4009090B-5B41-4486-BC3D-1D11859D1627}" type="parTrans" cxnId="{C3AE99DC-E37F-4FB3-88DC-4E33E91BA8F2}">
      <dgm:prSet/>
      <dgm:spPr/>
      <dgm:t>
        <a:bodyPr/>
        <a:lstStyle/>
        <a:p>
          <a:endParaRPr lang="ru-RU"/>
        </a:p>
      </dgm:t>
    </dgm:pt>
    <dgm:pt modelId="{7E19CA18-0515-4EFD-90E4-59CF3DB9F2D3}" type="sibTrans" cxnId="{C3AE99DC-E37F-4FB3-88DC-4E33E91BA8F2}">
      <dgm:prSet/>
      <dgm:spPr/>
      <dgm:t>
        <a:bodyPr/>
        <a:lstStyle/>
        <a:p>
          <a:endParaRPr lang="ru-RU"/>
        </a:p>
      </dgm:t>
    </dgm:pt>
    <dgm:pt modelId="{4EF29E79-99E2-4819-B556-C93E8CB40F62}">
      <dgm:prSet phldrT="[Текст]" custT="1"/>
      <dgm:spPr/>
      <dgm:t>
        <a:bodyPr/>
        <a:lstStyle/>
        <a:p>
          <a:r>
            <a:rPr lang="ru-RU" sz="2000" dirty="0" smtClean="0"/>
            <a:t>Современные родители</a:t>
          </a:r>
          <a:endParaRPr lang="ru-RU" sz="2000" dirty="0"/>
        </a:p>
      </dgm:t>
    </dgm:pt>
    <dgm:pt modelId="{BE04C81D-08DB-4E86-867E-DF6651C73076}" type="parTrans" cxnId="{104FADBB-7E2D-4AD2-B5B8-AB0766EE1B8E}">
      <dgm:prSet/>
      <dgm:spPr/>
      <dgm:t>
        <a:bodyPr/>
        <a:lstStyle/>
        <a:p>
          <a:endParaRPr lang="ru-RU"/>
        </a:p>
      </dgm:t>
    </dgm:pt>
    <dgm:pt modelId="{3E8E2CC2-EC88-4750-A037-AA43E77F8F52}" type="sibTrans" cxnId="{104FADBB-7E2D-4AD2-B5B8-AB0766EE1B8E}">
      <dgm:prSet/>
      <dgm:spPr/>
      <dgm:t>
        <a:bodyPr/>
        <a:lstStyle/>
        <a:p>
          <a:endParaRPr lang="ru-RU"/>
        </a:p>
      </dgm:t>
    </dgm:pt>
    <dgm:pt modelId="{EFA4F943-E325-4FFB-897C-E933EAC2924F}">
      <dgm:prSet phldrT="[Текст]" custT="1"/>
      <dgm:spPr/>
      <dgm:t>
        <a:bodyPr/>
        <a:lstStyle/>
        <a:p>
          <a:pPr algn="ctr"/>
          <a:r>
            <a:rPr lang="ru-RU" sz="2000" dirty="0" smtClean="0"/>
            <a:t>Цифровая школа</a:t>
          </a:r>
          <a:endParaRPr lang="ru-RU" sz="2000" dirty="0"/>
        </a:p>
      </dgm:t>
    </dgm:pt>
    <dgm:pt modelId="{069255D5-BDF2-46C8-BD0E-64BB2F09F605}" type="parTrans" cxnId="{F4F5F4E4-D88A-4C91-8D77-76FA250285BF}">
      <dgm:prSet/>
      <dgm:spPr/>
      <dgm:t>
        <a:bodyPr/>
        <a:lstStyle/>
        <a:p>
          <a:endParaRPr lang="ru-RU"/>
        </a:p>
      </dgm:t>
    </dgm:pt>
    <dgm:pt modelId="{4770F8EE-B1C9-453B-A44C-2FA6ECC4A2D7}" type="sibTrans" cxnId="{F4F5F4E4-D88A-4C91-8D77-76FA250285BF}">
      <dgm:prSet/>
      <dgm:spPr/>
      <dgm:t>
        <a:bodyPr/>
        <a:lstStyle/>
        <a:p>
          <a:endParaRPr lang="ru-RU"/>
        </a:p>
      </dgm:t>
    </dgm:pt>
    <dgm:pt modelId="{54382165-0F06-4B3F-9D9E-F188CB7E42C8}">
      <dgm:prSet phldrT="[Текст]"/>
      <dgm:spPr/>
      <dgm:t>
        <a:bodyPr/>
        <a:lstStyle/>
        <a:p>
          <a:r>
            <a:rPr lang="ru-RU" dirty="0" smtClean="0"/>
            <a:t>Повышение конкурентоспособности  российского высшего образования</a:t>
          </a:r>
          <a:endParaRPr lang="ru-RU" dirty="0"/>
        </a:p>
      </dgm:t>
    </dgm:pt>
    <dgm:pt modelId="{7E91A375-7649-4321-A7D5-2FCE7AD2C539}" type="parTrans" cxnId="{CD3E7773-4D8E-4773-BC93-BBDB03AA5F6C}">
      <dgm:prSet/>
      <dgm:spPr/>
      <dgm:t>
        <a:bodyPr/>
        <a:lstStyle/>
        <a:p>
          <a:endParaRPr lang="ru-RU"/>
        </a:p>
      </dgm:t>
    </dgm:pt>
    <dgm:pt modelId="{987A0F7D-8760-4CFA-B7F8-7642B4DE2613}" type="sibTrans" cxnId="{CD3E7773-4D8E-4773-BC93-BBDB03AA5F6C}">
      <dgm:prSet/>
      <dgm:spPr/>
      <dgm:t>
        <a:bodyPr/>
        <a:lstStyle/>
        <a:p>
          <a:endParaRPr lang="ru-RU"/>
        </a:p>
      </dgm:t>
    </dgm:pt>
    <dgm:pt modelId="{B96C7FBC-6B4A-4338-A252-BC69E5141562}">
      <dgm:prSet custT="1"/>
      <dgm:spPr/>
      <dgm:t>
        <a:bodyPr/>
        <a:lstStyle/>
        <a:p>
          <a:pPr algn="ctr"/>
          <a:r>
            <a:rPr lang="ru-RU" sz="2000" dirty="0" smtClean="0"/>
            <a:t>Учитель будущего</a:t>
          </a:r>
          <a:endParaRPr lang="ru-RU" sz="2000" dirty="0"/>
        </a:p>
      </dgm:t>
    </dgm:pt>
    <dgm:pt modelId="{429183E1-DE8C-473B-B3A7-AC6F7497AB5A}" type="parTrans" cxnId="{C9C66EB8-FAF4-4759-B42E-E354FDF7FA8C}">
      <dgm:prSet/>
      <dgm:spPr/>
      <dgm:t>
        <a:bodyPr/>
        <a:lstStyle/>
        <a:p>
          <a:endParaRPr lang="ru-RU"/>
        </a:p>
      </dgm:t>
    </dgm:pt>
    <dgm:pt modelId="{8CD95324-E9BF-4E66-9F45-F452314150BC}" type="sibTrans" cxnId="{C9C66EB8-FAF4-4759-B42E-E354FDF7FA8C}">
      <dgm:prSet/>
      <dgm:spPr/>
      <dgm:t>
        <a:bodyPr/>
        <a:lstStyle/>
        <a:p>
          <a:endParaRPr lang="ru-RU"/>
        </a:p>
      </dgm:t>
    </dgm:pt>
    <dgm:pt modelId="{31A6BD15-6057-4B20-A331-88A1657E4C8B}">
      <dgm:prSet custT="1"/>
      <dgm:spPr/>
      <dgm:t>
        <a:bodyPr/>
        <a:lstStyle/>
        <a:p>
          <a:pPr algn="ctr"/>
          <a:r>
            <a:rPr lang="ru-RU" sz="2000" dirty="0" smtClean="0"/>
            <a:t>Молодые профессионалы</a:t>
          </a:r>
          <a:endParaRPr lang="ru-RU" sz="2000" dirty="0"/>
        </a:p>
      </dgm:t>
    </dgm:pt>
    <dgm:pt modelId="{FE10A72F-C776-4126-AB4E-730DF1D10C47}" type="parTrans" cxnId="{5223336D-ABF2-4AE4-9672-1D3EC43ECE72}">
      <dgm:prSet/>
      <dgm:spPr/>
      <dgm:t>
        <a:bodyPr/>
        <a:lstStyle/>
        <a:p>
          <a:endParaRPr lang="ru-RU"/>
        </a:p>
      </dgm:t>
    </dgm:pt>
    <dgm:pt modelId="{F618AFDA-FD14-45BF-A07B-096B80D4AB2C}" type="sibTrans" cxnId="{5223336D-ABF2-4AE4-9672-1D3EC43ECE72}">
      <dgm:prSet/>
      <dgm:spPr/>
      <dgm:t>
        <a:bodyPr/>
        <a:lstStyle/>
        <a:p>
          <a:endParaRPr lang="ru-RU"/>
        </a:p>
      </dgm:t>
    </dgm:pt>
    <dgm:pt modelId="{1CF75F06-9E1E-4737-9AA4-F5511E556EB6}">
      <dgm:prSet custT="1"/>
      <dgm:spPr/>
      <dgm:t>
        <a:bodyPr/>
        <a:lstStyle/>
        <a:p>
          <a:r>
            <a:rPr lang="ru-RU" sz="2000" dirty="0" smtClean="0"/>
            <a:t>Новые возможности для каждого</a:t>
          </a:r>
          <a:endParaRPr lang="ru-RU" sz="2000" dirty="0"/>
        </a:p>
      </dgm:t>
    </dgm:pt>
    <dgm:pt modelId="{F4B2F4D6-BA41-43BB-B0A2-2DA895FCDBCE}" type="parTrans" cxnId="{F769C6D3-D142-42AE-9A01-3561026F5609}">
      <dgm:prSet/>
      <dgm:spPr/>
      <dgm:t>
        <a:bodyPr/>
        <a:lstStyle/>
        <a:p>
          <a:endParaRPr lang="ru-RU"/>
        </a:p>
      </dgm:t>
    </dgm:pt>
    <dgm:pt modelId="{1B4759F0-584A-4DBB-8BF6-5F5F90DD8C0E}" type="sibTrans" cxnId="{F769C6D3-D142-42AE-9A01-3561026F5609}">
      <dgm:prSet/>
      <dgm:spPr/>
      <dgm:t>
        <a:bodyPr/>
        <a:lstStyle/>
        <a:p>
          <a:endParaRPr lang="ru-RU"/>
        </a:p>
      </dgm:t>
    </dgm:pt>
    <dgm:pt modelId="{9E3D2A03-1D3C-4CBE-986A-25FF25D60F40}">
      <dgm:prSet custT="1"/>
      <dgm:spPr/>
      <dgm:t>
        <a:bodyPr/>
        <a:lstStyle/>
        <a:p>
          <a:r>
            <a:rPr lang="ru-RU" sz="2000" dirty="0" smtClean="0"/>
            <a:t>Социальная активность</a:t>
          </a:r>
          <a:endParaRPr lang="ru-RU" sz="2000" dirty="0"/>
        </a:p>
      </dgm:t>
    </dgm:pt>
    <dgm:pt modelId="{A5C0C5ED-0D8E-4D7E-8ECD-B795948EC627}" type="parTrans" cxnId="{1B9F0372-A09C-4A38-9670-3E0D077D1E40}">
      <dgm:prSet/>
      <dgm:spPr/>
      <dgm:t>
        <a:bodyPr/>
        <a:lstStyle/>
        <a:p>
          <a:endParaRPr lang="ru-RU"/>
        </a:p>
      </dgm:t>
    </dgm:pt>
    <dgm:pt modelId="{A3A55372-9C7C-4A80-A82E-57AEF98B8963}" type="sibTrans" cxnId="{1B9F0372-A09C-4A38-9670-3E0D077D1E40}">
      <dgm:prSet/>
      <dgm:spPr/>
      <dgm:t>
        <a:bodyPr/>
        <a:lstStyle/>
        <a:p>
          <a:endParaRPr lang="ru-RU"/>
        </a:p>
      </dgm:t>
    </dgm:pt>
    <dgm:pt modelId="{1C6B570B-80C2-4A1C-9EE5-A7CD1208863E}" type="pres">
      <dgm:prSet presAssocID="{A9981F19-6961-4C66-8FF7-5D00CB89EB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8085D-BBEC-4A43-B1B4-2F9F68C112F8}" type="pres">
      <dgm:prSet presAssocID="{053950DB-3D7D-43E2-BCF1-13845CEAF1FC}" presName="node" presStyleLbl="node1" presStyleIdx="0" presStyleCnt="9" custScaleX="76139" custScaleY="8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1B66F-881D-49C5-9C8C-47CF436E1B83}" type="pres">
      <dgm:prSet presAssocID="{9309AA8E-8424-43BD-A145-FAA61E4ED673}" presName="sibTrans" presStyleCnt="0"/>
      <dgm:spPr/>
    </dgm:pt>
    <dgm:pt modelId="{C5059E5C-7A38-4A0B-870D-C4255119AD2C}" type="pres">
      <dgm:prSet presAssocID="{B51D8CB1-7DEC-49CC-86C8-28943AFB731C}" presName="node" presStyleLbl="node1" presStyleIdx="1" presStyleCnt="9" custScaleX="79732" custScaleY="97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DD848-5F0D-4614-8037-5A12AE00CBC1}" type="pres">
      <dgm:prSet presAssocID="{7E19CA18-0515-4EFD-90E4-59CF3DB9F2D3}" presName="sibTrans" presStyleCnt="0"/>
      <dgm:spPr/>
    </dgm:pt>
    <dgm:pt modelId="{98208D72-3E25-4FDD-9B70-2A1E7DADFBC3}" type="pres">
      <dgm:prSet presAssocID="{4EF29E79-99E2-4819-B556-C93E8CB40F62}" presName="node" presStyleLbl="node1" presStyleIdx="2" presStyleCnt="9" custScaleX="9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D8789-BC5C-4091-9F74-A23E9B6D143A}" type="pres">
      <dgm:prSet presAssocID="{3E8E2CC2-EC88-4750-A037-AA43E77F8F52}" presName="sibTrans" presStyleCnt="0"/>
      <dgm:spPr/>
    </dgm:pt>
    <dgm:pt modelId="{D98F2C58-5AE3-4362-9F6A-6EE94BB7990C}" type="pres">
      <dgm:prSet presAssocID="{EFA4F943-E325-4FFB-897C-E933EAC2924F}" presName="node" presStyleLbl="node1" presStyleIdx="3" presStyleCnt="9" custScaleX="76139" custScaleY="8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516BE-6E32-43EB-BED1-4EFCA01DCE89}" type="pres">
      <dgm:prSet presAssocID="{4770F8EE-B1C9-453B-A44C-2FA6ECC4A2D7}" presName="sibTrans" presStyleCnt="0"/>
      <dgm:spPr/>
    </dgm:pt>
    <dgm:pt modelId="{C0960296-501E-4680-9EC9-4895C97AB191}" type="pres">
      <dgm:prSet presAssocID="{B96C7FBC-6B4A-4338-A252-BC69E5141562}" presName="node" presStyleLbl="node1" presStyleIdx="4" presStyleCnt="9" custScaleX="79732" custScaleY="97100" custLinFactNeighborX="2346" custLinFactNeighborY="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16198-ABDA-4971-9EDB-E34593F835B9}" type="pres">
      <dgm:prSet presAssocID="{8CD95324-E9BF-4E66-9F45-F452314150BC}" presName="sibTrans" presStyleCnt="0"/>
      <dgm:spPr/>
    </dgm:pt>
    <dgm:pt modelId="{D30B771E-706D-412A-BA82-57CA3AAEBE11}" type="pres">
      <dgm:prSet presAssocID="{31A6BD15-6057-4B20-A331-88A1657E4C8B}" presName="node" presStyleLbl="node1" presStyleIdx="5" presStyleCnt="9" custScaleX="9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9BFB5-3D65-4962-B902-2844ECD18212}" type="pres">
      <dgm:prSet presAssocID="{F618AFDA-FD14-45BF-A07B-096B80D4AB2C}" presName="sibTrans" presStyleCnt="0"/>
      <dgm:spPr/>
    </dgm:pt>
    <dgm:pt modelId="{D6169A12-B2E6-44E7-ABB9-D393B5C644D4}" type="pres">
      <dgm:prSet presAssocID="{1CF75F06-9E1E-4737-9AA4-F5511E556EB6}" presName="node" presStyleLbl="node1" presStyleIdx="6" presStyleCnt="9" custScaleX="76139" custScaleY="8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22485-7B1F-497A-A2ED-953EB6D2AB8B}" type="pres">
      <dgm:prSet presAssocID="{1B4759F0-584A-4DBB-8BF6-5F5F90DD8C0E}" presName="sibTrans" presStyleCnt="0"/>
      <dgm:spPr/>
    </dgm:pt>
    <dgm:pt modelId="{6ABDF72F-CF90-4A83-83B1-466FCA8FFF4E}" type="pres">
      <dgm:prSet presAssocID="{9E3D2A03-1D3C-4CBE-986A-25FF25D60F40}" presName="node" presStyleLbl="node1" presStyleIdx="7" presStyleCnt="9" custScaleX="79732" custScaleY="97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8967D-9DA7-4B4D-AE26-CA5C7F73C8F4}" type="pres">
      <dgm:prSet presAssocID="{A3A55372-9C7C-4A80-A82E-57AEF98B8963}" presName="sibTrans" presStyleCnt="0"/>
      <dgm:spPr/>
    </dgm:pt>
    <dgm:pt modelId="{1797E622-0D4C-4D06-BA57-FB00F8DB8FAA}" type="pres">
      <dgm:prSet presAssocID="{54382165-0F06-4B3F-9D9E-F188CB7E42C8}" presName="node" presStyleLbl="node1" presStyleIdx="8" presStyleCnt="9" custScaleX="9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E7773-4D8E-4773-BC93-BBDB03AA5F6C}" srcId="{A9981F19-6961-4C66-8FF7-5D00CB89EBD7}" destId="{54382165-0F06-4B3F-9D9E-F188CB7E42C8}" srcOrd="8" destOrd="0" parTransId="{7E91A375-7649-4321-A7D5-2FCE7AD2C539}" sibTransId="{987A0F7D-8760-4CFA-B7F8-7642B4DE2613}"/>
    <dgm:cxn modelId="{3A4C2AEF-C94C-4056-BF0B-6E5D7EE46481}" srcId="{A9981F19-6961-4C66-8FF7-5D00CB89EBD7}" destId="{053950DB-3D7D-43E2-BCF1-13845CEAF1FC}" srcOrd="0" destOrd="0" parTransId="{D382A360-7954-4848-B0D3-24E1738DCD12}" sibTransId="{9309AA8E-8424-43BD-A145-FAA61E4ED673}"/>
    <dgm:cxn modelId="{95302F8E-6BED-4250-B058-D5E5766399C9}" type="presOf" srcId="{B96C7FBC-6B4A-4338-A252-BC69E5141562}" destId="{C0960296-501E-4680-9EC9-4895C97AB191}" srcOrd="0" destOrd="0" presId="urn:microsoft.com/office/officeart/2005/8/layout/default#1"/>
    <dgm:cxn modelId="{C3AE99DC-E37F-4FB3-88DC-4E33E91BA8F2}" srcId="{A9981F19-6961-4C66-8FF7-5D00CB89EBD7}" destId="{B51D8CB1-7DEC-49CC-86C8-28943AFB731C}" srcOrd="1" destOrd="0" parTransId="{4009090B-5B41-4486-BC3D-1D11859D1627}" sibTransId="{7E19CA18-0515-4EFD-90E4-59CF3DB9F2D3}"/>
    <dgm:cxn modelId="{368A27D1-1926-4BB4-ADEE-5C037E5D520A}" type="presOf" srcId="{B51D8CB1-7DEC-49CC-86C8-28943AFB731C}" destId="{C5059E5C-7A38-4A0B-870D-C4255119AD2C}" srcOrd="0" destOrd="0" presId="urn:microsoft.com/office/officeart/2005/8/layout/default#1"/>
    <dgm:cxn modelId="{BD09B499-3ED6-4472-8BB4-9A0000260C59}" type="presOf" srcId="{A9981F19-6961-4C66-8FF7-5D00CB89EBD7}" destId="{1C6B570B-80C2-4A1C-9EE5-A7CD1208863E}" srcOrd="0" destOrd="0" presId="urn:microsoft.com/office/officeart/2005/8/layout/default#1"/>
    <dgm:cxn modelId="{07370A2B-3064-41D1-BC41-3B61704FF60F}" type="presOf" srcId="{4EF29E79-99E2-4819-B556-C93E8CB40F62}" destId="{98208D72-3E25-4FDD-9B70-2A1E7DADFBC3}" srcOrd="0" destOrd="0" presId="urn:microsoft.com/office/officeart/2005/8/layout/default#1"/>
    <dgm:cxn modelId="{21DADF3A-B34C-4B6B-96E6-9D9C457AF161}" type="presOf" srcId="{053950DB-3D7D-43E2-BCF1-13845CEAF1FC}" destId="{FCD8085D-BBEC-4A43-B1B4-2F9F68C112F8}" srcOrd="0" destOrd="0" presId="urn:microsoft.com/office/officeart/2005/8/layout/default#1"/>
    <dgm:cxn modelId="{5223336D-ABF2-4AE4-9672-1D3EC43ECE72}" srcId="{A9981F19-6961-4C66-8FF7-5D00CB89EBD7}" destId="{31A6BD15-6057-4B20-A331-88A1657E4C8B}" srcOrd="5" destOrd="0" parTransId="{FE10A72F-C776-4126-AB4E-730DF1D10C47}" sibTransId="{F618AFDA-FD14-45BF-A07B-096B80D4AB2C}"/>
    <dgm:cxn modelId="{FF45FBDF-5A03-4A86-8558-3B31E4CC26D5}" type="presOf" srcId="{1CF75F06-9E1E-4737-9AA4-F5511E556EB6}" destId="{D6169A12-B2E6-44E7-ABB9-D393B5C644D4}" srcOrd="0" destOrd="0" presId="urn:microsoft.com/office/officeart/2005/8/layout/default#1"/>
    <dgm:cxn modelId="{335B517B-204F-4F62-A0AC-EE0640BC60EA}" type="presOf" srcId="{31A6BD15-6057-4B20-A331-88A1657E4C8B}" destId="{D30B771E-706D-412A-BA82-57CA3AAEBE11}" srcOrd="0" destOrd="0" presId="urn:microsoft.com/office/officeart/2005/8/layout/default#1"/>
    <dgm:cxn modelId="{C20FE49B-23FC-4AFB-8725-5548E6DAA305}" type="presOf" srcId="{54382165-0F06-4B3F-9D9E-F188CB7E42C8}" destId="{1797E622-0D4C-4D06-BA57-FB00F8DB8FAA}" srcOrd="0" destOrd="0" presId="urn:microsoft.com/office/officeart/2005/8/layout/default#1"/>
    <dgm:cxn modelId="{C9C66EB8-FAF4-4759-B42E-E354FDF7FA8C}" srcId="{A9981F19-6961-4C66-8FF7-5D00CB89EBD7}" destId="{B96C7FBC-6B4A-4338-A252-BC69E5141562}" srcOrd="4" destOrd="0" parTransId="{429183E1-DE8C-473B-B3A7-AC6F7497AB5A}" sibTransId="{8CD95324-E9BF-4E66-9F45-F452314150BC}"/>
    <dgm:cxn modelId="{104FADBB-7E2D-4AD2-B5B8-AB0766EE1B8E}" srcId="{A9981F19-6961-4C66-8FF7-5D00CB89EBD7}" destId="{4EF29E79-99E2-4819-B556-C93E8CB40F62}" srcOrd="2" destOrd="0" parTransId="{BE04C81D-08DB-4E86-867E-DF6651C73076}" sibTransId="{3E8E2CC2-EC88-4750-A037-AA43E77F8F52}"/>
    <dgm:cxn modelId="{950A4564-D4AF-4E42-8224-4BC89C035F29}" type="presOf" srcId="{9E3D2A03-1D3C-4CBE-986A-25FF25D60F40}" destId="{6ABDF72F-CF90-4A83-83B1-466FCA8FFF4E}" srcOrd="0" destOrd="0" presId="urn:microsoft.com/office/officeart/2005/8/layout/default#1"/>
    <dgm:cxn modelId="{F4F5F4E4-D88A-4C91-8D77-76FA250285BF}" srcId="{A9981F19-6961-4C66-8FF7-5D00CB89EBD7}" destId="{EFA4F943-E325-4FFB-897C-E933EAC2924F}" srcOrd="3" destOrd="0" parTransId="{069255D5-BDF2-46C8-BD0E-64BB2F09F605}" sibTransId="{4770F8EE-B1C9-453B-A44C-2FA6ECC4A2D7}"/>
    <dgm:cxn modelId="{1B9F0372-A09C-4A38-9670-3E0D077D1E40}" srcId="{A9981F19-6961-4C66-8FF7-5D00CB89EBD7}" destId="{9E3D2A03-1D3C-4CBE-986A-25FF25D60F40}" srcOrd="7" destOrd="0" parTransId="{A5C0C5ED-0D8E-4D7E-8ECD-B795948EC627}" sibTransId="{A3A55372-9C7C-4A80-A82E-57AEF98B8963}"/>
    <dgm:cxn modelId="{CD36791B-9F86-4DE6-A31A-05A7BF29594E}" type="presOf" srcId="{EFA4F943-E325-4FFB-897C-E933EAC2924F}" destId="{D98F2C58-5AE3-4362-9F6A-6EE94BB7990C}" srcOrd="0" destOrd="0" presId="urn:microsoft.com/office/officeart/2005/8/layout/default#1"/>
    <dgm:cxn modelId="{F769C6D3-D142-42AE-9A01-3561026F5609}" srcId="{A9981F19-6961-4C66-8FF7-5D00CB89EBD7}" destId="{1CF75F06-9E1E-4737-9AA4-F5511E556EB6}" srcOrd="6" destOrd="0" parTransId="{F4B2F4D6-BA41-43BB-B0A2-2DA895FCDBCE}" sibTransId="{1B4759F0-584A-4DBB-8BF6-5F5F90DD8C0E}"/>
    <dgm:cxn modelId="{1B388B1F-5738-4336-90D7-70C73C8DEFB8}" type="presParOf" srcId="{1C6B570B-80C2-4A1C-9EE5-A7CD1208863E}" destId="{FCD8085D-BBEC-4A43-B1B4-2F9F68C112F8}" srcOrd="0" destOrd="0" presId="urn:microsoft.com/office/officeart/2005/8/layout/default#1"/>
    <dgm:cxn modelId="{33BFDF6B-98A9-4B70-9A05-9A6F24129B5B}" type="presParOf" srcId="{1C6B570B-80C2-4A1C-9EE5-A7CD1208863E}" destId="{3F31B66F-881D-49C5-9C8C-47CF436E1B83}" srcOrd="1" destOrd="0" presId="urn:microsoft.com/office/officeart/2005/8/layout/default#1"/>
    <dgm:cxn modelId="{F6B9FF8A-B740-410B-AD67-54471FFBADEB}" type="presParOf" srcId="{1C6B570B-80C2-4A1C-9EE5-A7CD1208863E}" destId="{C5059E5C-7A38-4A0B-870D-C4255119AD2C}" srcOrd="2" destOrd="0" presId="urn:microsoft.com/office/officeart/2005/8/layout/default#1"/>
    <dgm:cxn modelId="{56496433-E076-4B42-8504-63F4494B1BB4}" type="presParOf" srcId="{1C6B570B-80C2-4A1C-9EE5-A7CD1208863E}" destId="{145DD848-5F0D-4614-8037-5A12AE00CBC1}" srcOrd="3" destOrd="0" presId="urn:microsoft.com/office/officeart/2005/8/layout/default#1"/>
    <dgm:cxn modelId="{DFEC3AAB-C224-46D5-9239-5FFE96717F17}" type="presParOf" srcId="{1C6B570B-80C2-4A1C-9EE5-A7CD1208863E}" destId="{98208D72-3E25-4FDD-9B70-2A1E7DADFBC3}" srcOrd="4" destOrd="0" presId="urn:microsoft.com/office/officeart/2005/8/layout/default#1"/>
    <dgm:cxn modelId="{C3ADC2BC-193D-408F-A2B8-5F1BF3F75E18}" type="presParOf" srcId="{1C6B570B-80C2-4A1C-9EE5-A7CD1208863E}" destId="{64ED8789-BC5C-4091-9F74-A23E9B6D143A}" srcOrd="5" destOrd="0" presId="urn:microsoft.com/office/officeart/2005/8/layout/default#1"/>
    <dgm:cxn modelId="{7176F51D-F4FE-48F1-B3B6-97F48D1CE436}" type="presParOf" srcId="{1C6B570B-80C2-4A1C-9EE5-A7CD1208863E}" destId="{D98F2C58-5AE3-4362-9F6A-6EE94BB7990C}" srcOrd="6" destOrd="0" presId="urn:microsoft.com/office/officeart/2005/8/layout/default#1"/>
    <dgm:cxn modelId="{89423983-9221-4898-B392-1C93A91BDBB0}" type="presParOf" srcId="{1C6B570B-80C2-4A1C-9EE5-A7CD1208863E}" destId="{866516BE-6E32-43EB-BED1-4EFCA01DCE89}" srcOrd="7" destOrd="0" presId="urn:microsoft.com/office/officeart/2005/8/layout/default#1"/>
    <dgm:cxn modelId="{B3CAFBB7-85E9-4F17-A7AF-BC90CE12FCFF}" type="presParOf" srcId="{1C6B570B-80C2-4A1C-9EE5-A7CD1208863E}" destId="{C0960296-501E-4680-9EC9-4895C97AB191}" srcOrd="8" destOrd="0" presId="urn:microsoft.com/office/officeart/2005/8/layout/default#1"/>
    <dgm:cxn modelId="{BAEC8279-90E6-437E-AFC8-81ECF62396C5}" type="presParOf" srcId="{1C6B570B-80C2-4A1C-9EE5-A7CD1208863E}" destId="{BF116198-ABDA-4971-9EDB-E34593F835B9}" srcOrd="9" destOrd="0" presId="urn:microsoft.com/office/officeart/2005/8/layout/default#1"/>
    <dgm:cxn modelId="{7D7F1192-E7EB-4944-97F2-87274E417C23}" type="presParOf" srcId="{1C6B570B-80C2-4A1C-9EE5-A7CD1208863E}" destId="{D30B771E-706D-412A-BA82-57CA3AAEBE11}" srcOrd="10" destOrd="0" presId="urn:microsoft.com/office/officeart/2005/8/layout/default#1"/>
    <dgm:cxn modelId="{9BC63E0D-91DD-4A3C-B3D9-FB708499C612}" type="presParOf" srcId="{1C6B570B-80C2-4A1C-9EE5-A7CD1208863E}" destId="{C719BFB5-3D65-4962-B902-2844ECD18212}" srcOrd="11" destOrd="0" presId="urn:microsoft.com/office/officeart/2005/8/layout/default#1"/>
    <dgm:cxn modelId="{9A68C369-EBC6-4A2F-989F-E5110A8893C5}" type="presParOf" srcId="{1C6B570B-80C2-4A1C-9EE5-A7CD1208863E}" destId="{D6169A12-B2E6-44E7-ABB9-D393B5C644D4}" srcOrd="12" destOrd="0" presId="urn:microsoft.com/office/officeart/2005/8/layout/default#1"/>
    <dgm:cxn modelId="{2000A859-324A-4611-8BEF-19ABCC0A4DF1}" type="presParOf" srcId="{1C6B570B-80C2-4A1C-9EE5-A7CD1208863E}" destId="{34F22485-7B1F-497A-A2ED-953EB6D2AB8B}" srcOrd="13" destOrd="0" presId="urn:microsoft.com/office/officeart/2005/8/layout/default#1"/>
    <dgm:cxn modelId="{485573EA-E4E3-4B98-AC0E-B73E2068AC19}" type="presParOf" srcId="{1C6B570B-80C2-4A1C-9EE5-A7CD1208863E}" destId="{6ABDF72F-CF90-4A83-83B1-466FCA8FFF4E}" srcOrd="14" destOrd="0" presId="urn:microsoft.com/office/officeart/2005/8/layout/default#1"/>
    <dgm:cxn modelId="{994A4F8B-5DFE-4291-97D8-2382F828219A}" type="presParOf" srcId="{1C6B570B-80C2-4A1C-9EE5-A7CD1208863E}" destId="{6508967D-9DA7-4B4D-AE26-CA5C7F73C8F4}" srcOrd="15" destOrd="0" presId="urn:microsoft.com/office/officeart/2005/8/layout/default#1"/>
    <dgm:cxn modelId="{436869A4-D929-4330-8DCC-4A3FF2272BC4}" type="presParOf" srcId="{1C6B570B-80C2-4A1C-9EE5-A7CD1208863E}" destId="{1797E622-0D4C-4D06-BA57-FB00F8DB8FAA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36DB8-5092-4148-837F-B332935AA2F6}" type="doc">
      <dgm:prSet loTypeId="urn:microsoft.com/office/officeart/2005/8/layout/process4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5A96C7A-53AC-4735-B7FD-64D7458DFC79}">
      <dgm:prSet custT="1"/>
      <dgm:spPr/>
      <dgm:t>
        <a:bodyPr/>
        <a:lstStyle/>
        <a:p>
          <a:pPr rtl="0"/>
          <a:r>
            <a:rPr lang="ru-RU" sz="1600" b="1" dirty="0" smtClean="0">
              <a:latin typeface="Arial Narrow" panose="020B0606020202030204" pitchFamily="34" charset="0"/>
            </a:rPr>
            <a:t>Активизировать работу по укреплению положительного имиджа Профсоюза и усилить мотивацию профсоюзного членства 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7C8AD93C-8BBA-43B7-999A-6E739C0BAFC7}" type="parTrans" cxnId="{F32696C2-E3EA-4FA6-A6CA-BF5C7F130F2B}">
      <dgm:prSet/>
      <dgm:spPr/>
      <dgm:t>
        <a:bodyPr/>
        <a:lstStyle/>
        <a:p>
          <a:endParaRPr lang="ru-RU"/>
        </a:p>
      </dgm:t>
    </dgm:pt>
    <dgm:pt modelId="{4AF6FAF0-A263-4AF5-853A-DA8E4D9B846F}" type="sibTrans" cxnId="{F32696C2-E3EA-4FA6-A6CA-BF5C7F130F2B}">
      <dgm:prSet/>
      <dgm:spPr/>
      <dgm:t>
        <a:bodyPr/>
        <a:lstStyle/>
        <a:p>
          <a:endParaRPr lang="ru-RU"/>
        </a:p>
      </dgm:t>
    </dgm:pt>
    <dgm:pt modelId="{42F31876-72CE-4254-A969-160549F528AB}">
      <dgm:prSet custT="1"/>
      <dgm:spPr/>
      <dgm:t>
        <a:bodyPr/>
        <a:lstStyle/>
        <a:p>
          <a:pPr rtl="0"/>
          <a:r>
            <a:rPr lang="ru-RU" sz="1600" b="1" dirty="0" smtClean="0">
              <a:latin typeface="Arial Narrow" panose="020B0606020202030204" pitchFamily="34" charset="0"/>
            </a:rPr>
            <a:t>Обеспечить организационно-финансовое укрепление первичных профсоюзных организаций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7A5892FA-4846-4877-BA8B-F2800AE38E0B}" type="parTrans" cxnId="{84690339-CDDA-428F-8873-C8AC6CA9242C}">
      <dgm:prSet/>
      <dgm:spPr/>
      <dgm:t>
        <a:bodyPr/>
        <a:lstStyle/>
        <a:p>
          <a:endParaRPr lang="ru-RU"/>
        </a:p>
      </dgm:t>
    </dgm:pt>
    <dgm:pt modelId="{9732A66B-9BF7-4AB0-9976-0FF7C6AF3562}" type="sibTrans" cxnId="{84690339-CDDA-428F-8873-C8AC6CA9242C}">
      <dgm:prSet/>
      <dgm:spPr/>
      <dgm:t>
        <a:bodyPr/>
        <a:lstStyle/>
        <a:p>
          <a:endParaRPr lang="ru-RU"/>
        </a:p>
      </dgm:t>
    </dgm:pt>
    <dgm:pt modelId="{E0FC104F-CEF0-43DE-9DED-831315986757}">
      <dgm:prSet custT="1"/>
      <dgm:spPr/>
      <dgm:t>
        <a:bodyPr/>
        <a:lstStyle/>
        <a:p>
          <a:pPr rtl="0"/>
          <a:r>
            <a:rPr lang="ru-RU" sz="1600" b="1" dirty="0" smtClean="0">
              <a:latin typeface="Arial Narrow" panose="020B0606020202030204" pitchFamily="34" charset="0"/>
            </a:rPr>
            <a:t>Участвовать в повышении профессионального уровня педагогических работников в рамках реализации проекта «Учитель будущего»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6BD1E73E-3AC4-4976-B51C-73C90D3B2E98}" type="parTrans" cxnId="{CC20F911-6BF5-4DF5-B8CD-FBF45FA89127}">
      <dgm:prSet/>
      <dgm:spPr/>
      <dgm:t>
        <a:bodyPr/>
        <a:lstStyle/>
        <a:p>
          <a:endParaRPr lang="ru-RU"/>
        </a:p>
      </dgm:t>
    </dgm:pt>
    <dgm:pt modelId="{FBBA9F8A-2FA8-442D-AAF4-5DBE1F852DCB}" type="sibTrans" cxnId="{CC20F911-6BF5-4DF5-B8CD-FBF45FA89127}">
      <dgm:prSet/>
      <dgm:spPr/>
      <dgm:t>
        <a:bodyPr/>
        <a:lstStyle/>
        <a:p>
          <a:endParaRPr lang="ru-RU"/>
        </a:p>
      </dgm:t>
    </dgm:pt>
    <dgm:pt modelId="{DFB07DC6-0009-40C3-A840-58EA60ED7E1E}">
      <dgm:prSet custT="1"/>
      <dgm:spPr/>
      <dgm:t>
        <a:bodyPr/>
        <a:lstStyle/>
        <a:p>
          <a:pPr rtl="0"/>
          <a:r>
            <a:rPr lang="ru-RU" sz="1600" b="1" dirty="0" smtClean="0">
              <a:latin typeface="Arial Narrow" panose="020B0606020202030204" pitchFamily="34" charset="0"/>
            </a:rPr>
            <a:t>Более действенно использовать механизм социального партнёрства для улучшения условий труда в образовательных организациях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362489CB-453F-4586-9861-7F56D52D0CCD}" type="parTrans" cxnId="{913BAF95-889D-4B55-BADD-8ACD21322CAD}">
      <dgm:prSet/>
      <dgm:spPr/>
      <dgm:t>
        <a:bodyPr/>
        <a:lstStyle/>
        <a:p>
          <a:endParaRPr lang="ru-RU"/>
        </a:p>
      </dgm:t>
    </dgm:pt>
    <dgm:pt modelId="{FB9B0DB3-A27E-46E4-8C97-A8B20C5E6ECD}" type="sibTrans" cxnId="{913BAF95-889D-4B55-BADD-8ACD21322CAD}">
      <dgm:prSet/>
      <dgm:spPr/>
      <dgm:t>
        <a:bodyPr/>
        <a:lstStyle/>
        <a:p>
          <a:endParaRPr lang="ru-RU"/>
        </a:p>
      </dgm:t>
    </dgm:pt>
    <dgm:pt modelId="{59FE9A7C-E1FB-4A05-8031-985456A05AE3}">
      <dgm:prSet custT="1"/>
      <dgm:spPr/>
      <dgm:t>
        <a:bodyPr/>
        <a:lstStyle/>
        <a:p>
          <a:pPr rtl="0"/>
          <a:r>
            <a:rPr lang="ru-RU" sz="1600" b="1" dirty="0" smtClean="0">
              <a:latin typeface="Arial Narrow" panose="020B0606020202030204" pitchFamily="34" charset="0"/>
            </a:rPr>
            <a:t>Расширять и совершенствовать формы и методы мотивационной работы с использованием проектного управления в профсоюзных организациях</a:t>
          </a:r>
          <a:r>
            <a:rPr lang="ru-RU" sz="1100" dirty="0" smtClean="0"/>
            <a:t/>
          </a:r>
          <a:br>
            <a:rPr lang="ru-RU" sz="1100" dirty="0" smtClean="0"/>
          </a:br>
          <a:r>
            <a:rPr lang="ru-RU" sz="1100" dirty="0" smtClean="0"/>
            <a:t> </a:t>
          </a:r>
          <a:endParaRPr lang="ru-RU" sz="1100" dirty="0"/>
        </a:p>
      </dgm:t>
    </dgm:pt>
    <dgm:pt modelId="{572E3959-69F9-4CB8-BA69-DF60FDB92580}" type="parTrans" cxnId="{3CB2FCA5-CF96-42FE-8190-3F478AE1A5AC}">
      <dgm:prSet/>
      <dgm:spPr/>
      <dgm:t>
        <a:bodyPr/>
        <a:lstStyle/>
        <a:p>
          <a:endParaRPr lang="ru-RU"/>
        </a:p>
      </dgm:t>
    </dgm:pt>
    <dgm:pt modelId="{7C509325-CA95-4547-BF33-64B32837FE36}" type="sibTrans" cxnId="{3CB2FCA5-CF96-42FE-8190-3F478AE1A5AC}">
      <dgm:prSet/>
      <dgm:spPr/>
      <dgm:t>
        <a:bodyPr/>
        <a:lstStyle/>
        <a:p>
          <a:endParaRPr lang="ru-RU"/>
        </a:p>
      </dgm:t>
    </dgm:pt>
    <dgm:pt modelId="{6C7384A4-2D71-4AD8-80D1-592A47AB006D}" type="pres">
      <dgm:prSet presAssocID="{79F36DB8-5092-4148-837F-B332935AA2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0E1202-DF41-420A-BCDC-AEFB8185697F}" type="pres">
      <dgm:prSet presAssocID="{59FE9A7C-E1FB-4A05-8031-985456A05AE3}" presName="boxAndChildren" presStyleCnt="0"/>
      <dgm:spPr/>
      <dgm:t>
        <a:bodyPr/>
        <a:lstStyle/>
        <a:p>
          <a:endParaRPr lang="ru-RU"/>
        </a:p>
      </dgm:t>
    </dgm:pt>
    <dgm:pt modelId="{25409151-E660-4DBC-8CC7-1193E8F4C369}" type="pres">
      <dgm:prSet presAssocID="{59FE9A7C-E1FB-4A05-8031-985456A05AE3}" presName="parentTextBox" presStyleLbl="node1" presStyleIdx="0" presStyleCnt="5"/>
      <dgm:spPr/>
      <dgm:t>
        <a:bodyPr/>
        <a:lstStyle/>
        <a:p>
          <a:endParaRPr lang="ru-RU"/>
        </a:p>
      </dgm:t>
    </dgm:pt>
    <dgm:pt modelId="{C961BD9C-531A-44F2-9797-FBCE63087A95}" type="pres">
      <dgm:prSet presAssocID="{FB9B0DB3-A27E-46E4-8C97-A8B20C5E6ECD}" presName="sp" presStyleCnt="0"/>
      <dgm:spPr/>
      <dgm:t>
        <a:bodyPr/>
        <a:lstStyle/>
        <a:p>
          <a:endParaRPr lang="ru-RU"/>
        </a:p>
      </dgm:t>
    </dgm:pt>
    <dgm:pt modelId="{0B72D47F-4EA8-43BA-8AD3-F11BBDC62220}" type="pres">
      <dgm:prSet presAssocID="{DFB07DC6-0009-40C3-A840-58EA60ED7E1E}" presName="arrowAndChildren" presStyleCnt="0"/>
      <dgm:spPr/>
      <dgm:t>
        <a:bodyPr/>
        <a:lstStyle/>
        <a:p>
          <a:endParaRPr lang="ru-RU"/>
        </a:p>
      </dgm:t>
    </dgm:pt>
    <dgm:pt modelId="{99C725E8-DAD6-4585-9D40-E6267790B40D}" type="pres">
      <dgm:prSet presAssocID="{DFB07DC6-0009-40C3-A840-58EA60ED7E1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1984792-01BD-41F3-A0F3-FA0B977D9E53}" type="pres">
      <dgm:prSet presAssocID="{FBBA9F8A-2FA8-442D-AAF4-5DBE1F852DCB}" presName="sp" presStyleCnt="0"/>
      <dgm:spPr/>
      <dgm:t>
        <a:bodyPr/>
        <a:lstStyle/>
        <a:p>
          <a:endParaRPr lang="ru-RU"/>
        </a:p>
      </dgm:t>
    </dgm:pt>
    <dgm:pt modelId="{10B11CB6-7A46-4598-9916-3FC4AE9FE0A0}" type="pres">
      <dgm:prSet presAssocID="{E0FC104F-CEF0-43DE-9DED-831315986757}" presName="arrowAndChildren" presStyleCnt="0"/>
      <dgm:spPr/>
      <dgm:t>
        <a:bodyPr/>
        <a:lstStyle/>
        <a:p>
          <a:endParaRPr lang="ru-RU"/>
        </a:p>
      </dgm:t>
    </dgm:pt>
    <dgm:pt modelId="{F262B72F-0AE0-4319-8787-8436FE41AC89}" type="pres">
      <dgm:prSet presAssocID="{E0FC104F-CEF0-43DE-9DED-831315986757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6EC93EB7-01A8-4298-BF5F-BE6F2EB0567A}" type="pres">
      <dgm:prSet presAssocID="{9732A66B-9BF7-4AB0-9976-0FF7C6AF3562}" presName="sp" presStyleCnt="0"/>
      <dgm:spPr/>
      <dgm:t>
        <a:bodyPr/>
        <a:lstStyle/>
        <a:p>
          <a:endParaRPr lang="ru-RU"/>
        </a:p>
      </dgm:t>
    </dgm:pt>
    <dgm:pt modelId="{CA8DD6B3-773E-455F-9B23-8A38E0C8FF5F}" type="pres">
      <dgm:prSet presAssocID="{42F31876-72CE-4254-A969-160549F528AB}" presName="arrowAndChildren" presStyleCnt="0"/>
      <dgm:spPr/>
      <dgm:t>
        <a:bodyPr/>
        <a:lstStyle/>
        <a:p>
          <a:endParaRPr lang="ru-RU"/>
        </a:p>
      </dgm:t>
    </dgm:pt>
    <dgm:pt modelId="{6A668299-156D-4132-89A0-43B2481B0AF5}" type="pres">
      <dgm:prSet presAssocID="{42F31876-72CE-4254-A969-160549F528AB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782E5F08-B191-49EB-9423-954307CA4895}" type="pres">
      <dgm:prSet presAssocID="{4AF6FAF0-A263-4AF5-853A-DA8E4D9B846F}" presName="sp" presStyleCnt="0"/>
      <dgm:spPr/>
      <dgm:t>
        <a:bodyPr/>
        <a:lstStyle/>
        <a:p>
          <a:endParaRPr lang="ru-RU"/>
        </a:p>
      </dgm:t>
    </dgm:pt>
    <dgm:pt modelId="{E621A45F-8136-4FF2-B6D1-78C681FF9E67}" type="pres">
      <dgm:prSet presAssocID="{A5A96C7A-53AC-4735-B7FD-64D7458DFC79}" presName="arrowAndChildren" presStyleCnt="0"/>
      <dgm:spPr/>
      <dgm:t>
        <a:bodyPr/>
        <a:lstStyle/>
        <a:p>
          <a:endParaRPr lang="ru-RU"/>
        </a:p>
      </dgm:t>
    </dgm:pt>
    <dgm:pt modelId="{9A930D92-C445-4159-BEF8-D6CE7228637B}" type="pres">
      <dgm:prSet presAssocID="{A5A96C7A-53AC-4735-B7FD-64D7458DFC79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3CB2FCA5-CF96-42FE-8190-3F478AE1A5AC}" srcId="{79F36DB8-5092-4148-837F-B332935AA2F6}" destId="{59FE9A7C-E1FB-4A05-8031-985456A05AE3}" srcOrd="4" destOrd="0" parTransId="{572E3959-69F9-4CB8-BA69-DF60FDB92580}" sibTransId="{7C509325-CA95-4547-BF33-64B32837FE36}"/>
    <dgm:cxn modelId="{F32696C2-E3EA-4FA6-A6CA-BF5C7F130F2B}" srcId="{79F36DB8-5092-4148-837F-B332935AA2F6}" destId="{A5A96C7A-53AC-4735-B7FD-64D7458DFC79}" srcOrd="0" destOrd="0" parTransId="{7C8AD93C-8BBA-43B7-999A-6E739C0BAFC7}" sibTransId="{4AF6FAF0-A263-4AF5-853A-DA8E4D9B846F}"/>
    <dgm:cxn modelId="{3E08AFC2-E3AE-461E-ADAA-D29FF502B01A}" type="presOf" srcId="{42F31876-72CE-4254-A969-160549F528AB}" destId="{6A668299-156D-4132-89A0-43B2481B0AF5}" srcOrd="0" destOrd="0" presId="urn:microsoft.com/office/officeart/2005/8/layout/process4"/>
    <dgm:cxn modelId="{CC20F911-6BF5-4DF5-B8CD-FBF45FA89127}" srcId="{79F36DB8-5092-4148-837F-B332935AA2F6}" destId="{E0FC104F-CEF0-43DE-9DED-831315986757}" srcOrd="2" destOrd="0" parTransId="{6BD1E73E-3AC4-4976-B51C-73C90D3B2E98}" sibTransId="{FBBA9F8A-2FA8-442D-AAF4-5DBE1F852DCB}"/>
    <dgm:cxn modelId="{61F8CB14-C542-44E8-9A57-B093B6A2685E}" type="presOf" srcId="{59FE9A7C-E1FB-4A05-8031-985456A05AE3}" destId="{25409151-E660-4DBC-8CC7-1193E8F4C369}" srcOrd="0" destOrd="0" presId="urn:microsoft.com/office/officeart/2005/8/layout/process4"/>
    <dgm:cxn modelId="{4F6C7466-9A12-46E0-BF67-3EE1955B4F7D}" type="presOf" srcId="{79F36DB8-5092-4148-837F-B332935AA2F6}" destId="{6C7384A4-2D71-4AD8-80D1-592A47AB006D}" srcOrd="0" destOrd="0" presId="urn:microsoft.com/office/officeart/2005/8/layout/process4"/>
    <dgm:cxn modelId="{473B36A3-2DC0-4C22-9620-37276D156291}" type="presOf" srcId="{E0FC104F-CEF0-43DE-9DED-831315986757}" destId="{F262B72F-0AE0-4319-8787-8436FE41AC89}" srcOrd="0" destOrd="0" presId="urn:microsoft.com/office/officeart/2005/8/layout/process4"/>
    <dgm:cxn modelId="{913BAF95-889D-4B55-BADD-8ACD21322CAD}" srcId="{79F36DB8-5092-4148-837F-B332935AA2F6}" destId="{DFB07DC6-0009-40C3-A840-58EA60ED7E1E}" srcOrd="3" destOrd="0" parTransId="{362489CB-453F-4586-9861-7F56D52D0CCD}" sibTransId="{FB9B0DB3-A27E-46E4-8C97-A8B20C5E6ECD}"/>
    <dgm:cxn modelId="{D83800BC-BCD5-4622-9D06-ADAE19DD4B45}" type="presOf" srcId="{DFB07DC6-0009-40C3-A840-58EA60ED7E1E}" destId="{99C725E8-DAD6-4585-9D40-E6267790B40D}" srcOrd="0" destOrd="0" presId="urn:microsoft.com/office/officeart/2005/8/layout/process4"/>
    <dgm:cxn modelId="{2438BE57-BEC9-4388-90BB-C0DAF7740ECA}" type="presOf" srcId="{A5A96C7A-53AC-4735-B7FD-64D7458DFC79}" destId="{9A930D92-C445-4159-BEF8-D6CE7228637B}" srcOrd="0" destOrd="0" presId="urn:microsoft.com/office/officeart/2005/8/layout/process4"/>
    <dgm:cxn modelId="{84690339-CDDA-428F-8873-C8AC6CA9242C}" srcId="{79F36DB8-5092-4148-837F-B332935AA2F6}" destId="{42F31876-72CE-4254-A969-160549F528AB}" srcOrd="1" destOrd="0" parTransId="{7A5892FA-4846-4877-BA8B-F2800AE38E0B}" sibTransId="{9732A66B-9BF7-4AB0-9976-0FF7C6AF3562}"/>
    <dgm:cxn modelId="{58C7F05E-A0D5-41B3-A57C-1B21C5965A26}" type="presParOf" srcId="{6C7384A4-2D71-4AD8-80D1-592A47AB006D}" destId="{FB0E1202-DF41-420A-BCDC-AEFB8185697F}" srcOrd="0" destOrd="0" presId="urn:microsoft.com/office/officeart/2005/8/layout/process4"/>
    <dgm:cxn modelId="{C5A20A00-107F-4EC4-A269-D8A5F315B69E}" type="presParOf" srcId="{FB0E1202-DF41-420A-BCDC-AEFB8185697F}" destId="{25409151-E660-4DBC-8CC7-1193E8F4C369}" srcOrd="0" destOrd="0" presId="urn:microsoft.com/office/officeart/2005/8/layout/process4"/>
    <dgm:cxn modelId="{CE9E0424-DB67-40A3-ADBC-B6537E0F705A}" type="presParOf" srcId="{6C7384A4-2D71-4AD8-80D1-592A47AB006D}" destId="{C961BD9C-531A-44F2-9797-FBCE63087A95}" srcOrd="1" destOrd="0" presId="urn:microsoft.com/office/officeart/2005/8/layout/process4"/>
    <dgm:cxn modelId="{2238FD6F-04BA-4DD7-9E9A-CB25D629DAF9}" type="presParOf" srcId="{6C7384A4-2D71-4AD8-80D1-592A47AB006D}" destId="{0B72D47F-4EA8-43BA-8AD3-F11BBDC62220}" srcOrd="2" destOrd="0" presId="urn:microsoft.com/office/officeart/2005/8/layout/process4"/>
    <dgm:cxn modelId="{A10F323E-0782-494E-99FB-D90BCC87052D}" type="presParOf" srcId="{0B72D47F-4EA8-43BA-8AD3-F11BBDC62220}" destId="{99C725E8-DAD6-4585-9D40-E6267790B40D}" srcOrd="0" destOrd="0" presId="urn:microsoft.com/office/officeart/2005/8/layout/process4"/>
    <dgm:cxn modelId="{9CA33D91-E9E0-4651-B5A9-58F8A5BAC677}" type="presParOf" srcId="{6C7384A4-2D71-4AD8-80D1-592A47AB006D}" destId="{61984792-01BD-41F3-A0F3-FA0B977D9E53}" srcOrd="3" destOrd="0" presId="urn:microsoft.com/office/officeart/2005/8/layout/process4"/>
    <dgm:cxn modelId="{E1CF8DD3-5B73-4F3A-B498-4D06C891FFDC}" type="presParOf" srcId="{6C7384A4-2D71-4AD8-80D1-592A47AB006D}" destId="{10B11CB6-7A46-4598-9916-3FC4AE9FE0A0}" srcOrd="4" destOrd="0" presId="urn:microsoft.com/office/officeart/2005/8/layout/process4"/>
    <dgm:cxn modelId="{186014FE-22B9-4E7B-94AB-D328E196C732}" type="presParOf" srcId="{10B11CB6-7A46-4598-9916-3FC4AE9FE0A0}" destId="{F262B72F-0AE0-4319-8787-8436FE41AC89}" srcOrd="0" destOrd="0" presId="urn:microsoft.com/office/officeart/2005/8/layout/process4"/>
    <dgm:cxn modelId="{0EE80B19-833F-4BD8-8BC1-87DA82C6FC35}" type="presParOf" srcId="{6C7384A4-2D71-4AD8-80D1-592A47AB006D}" destId="{6EC93EB7-01A8-4298-BF5F-BE6F2EB0567A}" srcOrd="5" destOrd="0" presId="urn:microsoft.com/office/officeart/2005/8/layout/process4"/>
    <dgm:cxn modelId="{90932ECC-12B1-4384-AEDD-A996C6179E68}" type="presParOf" srcId="{6C7384A4-2D71-4AD8-80D1-592A47AB006D}" destId="{CA8DD6B3-773E-455F-9B23-8A38E0C8FF5F}" srcOrd="6" destOrd="0" presId="urn:microsoft.com/office/officeart/2005/8/layout/process4"/>
    <dgm:cxn modelId="{BA06DD73-B515-406F-8630-DEF4CE751CE7}" type="presParOf" srcId="{CA8DD6B3-773E-455F-9B23-8A38E0C8FF5F}" destId="{6A668299-156D-4132-89A0-43B2481B0AF5}" srcOrd="0" destOrd="0" presId="urn:microsoft.com/office/officeart/2005/8/layout/process4"/>
    <dgm:cxn modelId="{CF3D74F1-A91A-4B57-B3E3-DB4A4DA1ACEB}" type="presParOf" srcId="{6C7384A4-2D71-4AD8-80D1-592A47AB006D}" destId="{782E5F08-B191-49EB-9423-954307CA4895}" srcOrd="7" destOrd="0" presId="urn:microsoft.com/office/officeart/2005/8/layout/process4"/>
    <dgm:cxn modelId="{38E3FC7B-EF9F-4A0A-A98F-784ABE8838B9}" type="presParOf" srcId="{6C7384A4-2D71-4AD8-80D1-592A47AB006D}" destId="{E621A45F-8136-4FF2-B6D1-78C681FF9E67}" srcOrd="8" destOrd="0" presId="urn:microsoft.com/office/officeart/2005/8/layout/process4"/>
    <dgm:cxn modelId="{716B2F4D-7B0B-47CE-808C-D943050D693C}" type="presParOf" srcId="{E621A45F-8136-4FF2-B6D1-78C681FF9E67}" destId="{9A930D92-C445-4159-BEF8-D6CE722863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91F812-5BE3-459B-9268-A013CADB67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D3C184-79F9-4F6B-B70B-928B5BCA6818}">
      <dgm:prSet custT="1"/>
      <dgm:spPr/>
      <dgm:t>
        <a:bodyPr/>
        <a:lstStyle/>
        <a:p>
          <a:pPr rtl="0"/>
          <a:r>
            <a:rPr lang="ru-RU" sz="1800" dirty="0" smtClean="0">
              <a:latin typeface="Arial Narrow" panose="020B0606020202030204" pitchFamily="34" charset="0"/>
            </a:rPr>
            <a:t>Сентябрь 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C87A30D1-F65B-467A-BE43-013A74907E33}" type="parTrans" cxnId="{C87DE633-D626-4B12-BE9D-0C3A8FC61B27}">
      <dgm:prSet/>
      <dgm:spPr/>
      <dgm:t>
        <a:bodyPr/>
        <a:lstStyle/>
        <a:p>
          <a:endParaRPr lang="ru-RU"/>
        </a:p>
      </dgm:t>
    </dgm:pt>
    <dgm:pt modelId="{C38A6483-F22B-4797-BEFA-3430B51078A7}" type="sibTrans" cxnId="{C87DE633-D626-4B12-BE9D-0C3A8FC61B27}">
      <dgm:prSet/>
      <dgm:spPr/>
      <dgm:t>
        <a:bodyPr/>
        <a:lstStyle/>
        <a:p>
          <a:endParaRPr lang="ru-RU"/>
        </a:p>
      </dgm:t>
    </dgm:pt>
    <dgm:pt modelId="{29CDCD06-4D19-49F8-B098-A64B2E160C87}">
      <dgm:prSet custT="1"/>
      <dgm:spPr/>
      <dgm:t>
        <a:bodyPr/>
        <a:lstStyle/>
        <a:p>
          <a:pPr rtl="0"/>
          <a:r>
            <a:rPr lang="ru-RU" sz="1800" dirty="0" smtClean="0">
              <a:latin typeface="Arial Narrow" panose="020B0606020202030204" pitchFamily="34" charset="0"/>
            </a:rPr>
            <a:t>Провести ревизию сроков действия коллективных договоров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B8795276-2997-44A6-A996-F98877FF0802}" type="parTrans" cxnId="{ABA1F910-556C-4697-B1B9-6FFB47FE370C}">
      <dgm:prSet/>
      <dgm:spPr/>
      <dgm:t>
        <a:bodyPr/>
        <a:lstStyle/>
        <a:p>
          <a:endParaRPr lang="ru-RU"/>
        </a:p>
      </dgm:t>
    </dgm:pt>
    <dgm:pt modelId="{B9D37C06-B745-43A4-9016-60434DC230B6}" type="sibTrans" cxnId="{ABA1F910-556C-4697-B1B9-6FFB47FE370C}">
      <dgm:prSet/>
      <dgm:spPr/>
      <dgm:t>
        <a:bodyPr/>
        <a:lstStyle/>
        <a:p>
          <a:endParaRPr lang="ru-RU"/>
        </a:p>
      </dgm:t>
    </dgm:pt>
    <dgm:pt modelId="{E3DDC871-028F-4830-9B10-E60DC8D7CDF0}" type="pres">
      <dgm:prSet presAssocID="{2691F812-5BE3-459B-9268-A013CADB673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4206B6-F8F5-496E-B92B-4A51E601A0FB}" type="pres">
      <dgm:prSet presAssocID="{2691F812-5BE3-459B-9268-A013CADB6734}" presName="arrow" presStyleLbl="bgShp" presStyleIdx="0" presStyleCnt="1"/>
      <dgm:spPr/>
    </dgm:pt>
    <dgm:pt modelId="{6153D70F-2728-465E-B7E6-1F0B1CF7E3EE}" type="pres">
      <dgm:prSet presAssocID="{2691F812-5BE3-459B-9268-A013CADB6734}" presName="linearProcess" presStyleCnt="0"/>
      <dgm:spPr/>
    </dgm:pt>
    <dgm:pt modelId="{DC4F970D-89A1-4E32-94A4-8C89BF0B54D8}" type="pres">
      <dgm:prSet presAssocID="{BBD3C184-79F9-4F6B-B70B-928B5BCA681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24860-BC81-4E4E-BA14-EFBDF69E1D06}" type="pres">
      <dgm:prSet presAssocID="{C38A6483-F22B-4797-BEFA-3430B51078A7}" presName="sibTrans" presStyleCnt="0"/>
      <dgm:spPr/>
    </dgm:pt>
    <dgm:pt modelId="{99126E47-5AB6-459C-B2A3-AD9CBC8C333D}" type="pres">
      <dgm:prSet presAssocID="{29CDCD06-4D19-49F8-B098-A64B2E160C8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F16C3-8FF0-4D2E-A431-295DB60AF4A9}" type="presOf" srcId="{BBD3C184-79F9-4F6B-B70B-928B5BCA6818}" destId="{DC4F970D-89A1-4E32-94A4-8C89BF0B54D8}" srcOrd="0" destOrd="0" presId="urn:microsoft.com/office/officeart/2005/8/layout/hProcess9"/>
    <dgm:cxn modelId="{21B41953-26F1-42CA-A782-217A66DF4B3F}" type="presOf" srcId="{2691F812-5BE3-459B-9268-A013CADB6734}" destId="{E3DDC871-028F-4830-9B10-E60DC8D7CDF0}" srcOrd="0" destOrd="0" presId="urn:microsoft.com/office/officeart/2005/8/layout/hProcess9"/>
    <dgm:cxn modelId="{F602A03D-6201-45D0-95F6-5C33CB53BC41}" type="presOf" srcId="{29CDCD06-4D19-49F8-B098-A64B2E160C87}" destId="{99126E47-5AB6-459C-B2A3-AD9CBC8C333D}" srcOrd="0" destOrd="0" presId="urn:microsoft.com/office/officeart/2005/8/layout/hProcess9"/>
    <dgm:cxn modelId="{C87DE633-D626-4B12-BE9D-0C3A8FC61B27}" srcId="{2691F812-5BE3-459B-9268-A013CADB6734}" destId="{BBD3C184-79F9-4F6B-B70B-928B5BCA6818}" srcOrd="0" destOrd="0" parTransId="{C87A30D1-F65B-467A-BE43-013A74907E33}" sibTransId="{C38A6483-F22B-4797-BEFA-3430B51078A7}"/>
    <dgm:cxn modelId="{ABA1F910-556C-4697-B1B9-6FFB47FE370C}" srcId="{2691F812-5BE3-459B-9268-A013CADB6734}" destId="{29CDCD06-4D19-49F8-B098-A64B2E160C87}" srcOrd="1" destOrd="0" parTransId="{B8795276-2997-44A6-A996-F98877FF0802}" sibTransId="{B9D37C06-B745-43A4-9016-60434DC230B6}"/>
    <dgm:cxn modelId="{E08EB59A-7221-44BB-99AC-49470325483B}" type="presParOf" srcId="{E3DDC871-028F-4830-9B10-E60DC8D7CDF0}" destId="{274206B6-F8F5-496E-B92B-4A51E601A0FB}" srcOrd="0" destOrd="0" presId="urn:microsoft.com/office/officeart/2005/8/layout/hProcess9"/>
    <dgm:cxn modelId="{3453A482-268B-4E0D-A647-328C163F6561}" type="presParOf" srcId="{E3DDC871-028F-4830-9B10-E60DC8D7CDF0}" destId="{6153D70F-2728-465E-B7E6-1F0B1CF7E3EE}" srcOrd="1" destOrd="0" presId="urn:microsoft.com/office/officeart/2005/8/layout/hProcess9"/>
    <dgm:cxn modelId="{E692619E-97FE-40DD-B868-4D9013B4DB3C}" type="presParOf" srcId="{6153D70F-2728-465E-B7E6-1F0B1CF7E3EE}" destId="{DC4F970D-89A1-4E32-94A4-8C89BF0B54D8}" srcOrd="0" destOrd="0" presId="urn:microsoft.com/office/officeart/2005/8/layout/hProcess9"/>
    <dgm:cxn modelId="{71FF5BBF-FD82-4692-9115-A8C2856CD799}" type="presParOf" srcId="{6153D70F-2728-465E-B7E6-1F0B1CF7E3EE}" destId="{B4F24860-BC81-4E4E-BA14-EFBDF69E1D06}" srcOrd="1" destOrd="0" presId="urn:microsoft.com/office/officeart/2005/8/layout/hProcess9"/>
    <dgm:cxn modelId="{3F4485C4-E0E1-4774-984C-842051EDB1F3}" type="presParOf" srcId="{6153D70F-2728-465E-B7E6-1F0B1CF7E3EE}" destId="{99126E47-5AB6-459C-B2A3-AD9CBC8C333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F9DAC6-F75F-4694-A09D-4B460CF6ADB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644180-756D-42B7-8417-3815B3BF7ED7}">
      <dgm:prSet custT="1"/>
      <dgm:spPr/>
      <dgm:t>
        <a:bodyPr/>
        <a:lstStyle/>
        <a:p>
          <a:pPr rtl="0"/>
          <a:r>
            <a:rPr lang="ru-RU" sz="1800" dirty="0" smtClean="0">
              <a:latin typeface="Arial Narrow" panose="020B0606020202030204" pitchFamily="34" charset="0"/>
            </a:rPr>
            <a:t>Сентябрь – октябрь 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00FF335A-932E-45AE-9A35-F7DAF1ACF645}" type="parTrans" cxnId="{88A0E419-B748-44BD-B70A-7F3BDC7E6551}">
      <dgm:prSet/>
      <dgm:spPr/>
      <dgm:t>
        <a:bodyPr/>
        <a:lstStyle/>
        <a:p>
          <a:endParaRPr lang="ru-RU" sz="2800"/>
        </a:p>
      </dgm:t>
    </dgm:pt>
    <dgm:pt modelId="{331115C8-A314-4C12-95F5-6D247A102923}" type="sibTrans" cxnId="{88A0E419-B748-44BD-B70A-7F3BDC7E6551}">
      <dgm:prSet/>
      <dgm:spPr/>
      <dgm:t>
        <a:bodyPr/>
        <a:lstStyle/>
        <a:p>
          <a:endParaRPr lang="ru-RU" sz="2800"/>
        </a:p>
      </dgm:t>
    </dgm:pt>
    <dgm:pt modelId="{1985B9C7-1F44-4CF9-AEFE-03D5F417509C}">
      <dgm:prSet custT="1"/>
      <dgm:spPr/>
      <dgm:t>
        <a:bodyPr/>
        <a:lstStyle/>
        <a:p>
          <a:pPr rtl="0"/>
          <a:r>
            <a:rPr lang="ru-RU" sz="1800" dirty="0" smtClean="0">
              <a:latin typeface="Arial Narrow" panose="020B0606020202030204" pitchFamily="34" charset="0"/>
            </a:rPr>
            <a:t>Обсудить мероприятия по реализации коллективных договоров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C94F787A-C734-40FA-B896-7A40DCC591E3}" type="parTrans" cxnId="{2B02EC74-7FA4-4A6E-9F4A-20E64886AF80}">
      <dgm:prSet/>
      <dgm:spPr/>
      <dgm:t>
        <a:bodyPr/>
        <a:lstStyle/>
        <a:p>
          <a:endParaRPr lang="ru-RU" sz="2800"/>
        </a:p>
      </dgm:t>
    </dgm:pt>
    <dgm:pt modelId="{ED500BC7-0C84-4B9E-B2BC-001D04AE0BF2}" type="sibTrans" cxnId="{2B02EC74-7FA4-4A6E-9F4A-20E64886AF80}">
      <dgm:prSet/>
      <dgm:spPr/>
      <dgm:t>
        <a:bodyPr/>
        <a:lstStyle/>
        <a:p>
          <a:endParaRPr lang="ru-RU" sz="2800"/>
        </a:p>
      </dgm:t>
    </dgm:pt>
    <dgm:pt modelId="{1452B5BD-15AB-447C-8659-08A1F8FBE859}" type="pres">
      <dgm:prSet presAssocID="{81F9DAC6-F75F-4694-A09D-4B460CF6ADB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2C9D7-A851-46E2-B7D3-19F46F86D63B}" type="pres">
      <dgm:prSet presAssocID="{81F9DAC6-F75F-4694-A09D-4B460CF6ADBF}" presName="arrow" presStyleLbl="bgShp" presStyleIdx="0" presStyleCnt="1" custScaleX="117647" custScaleY="98842"/>
      <dgm:spPr/>
    </dgm:pt>
    <dgm:pt modelId="{BDC71C21-D758-4C54-AA30-44D3505E26A5}" type="pres">
      <dgm:prSet presAssocID="{81F9DAC6-F75F-4694-A09D-4B460CF6ADBF}" presName="linearProcess" presStyleCnt="0"/>
      <dgm:spPr/>
    </dgm:pt>
    <dgm:pt modelId="{CB40F0BD-2D46-4BC0-8AA9-88DB4071BCD3}" type="pres">
      <dgm:prSet presAssocID="{1E644180-756D-42B7-8417-3815B3BF7ED7}" presName="textNode" presStyleLbl="node1" presStyleIdx="0" presStyleCnt="2" custLinFactNeighborX="-1080" custLinFactNeighborY="-2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EA91A-2004-402E-AA69-4FFE11F6E034}" type="pres">
      <dgm:prSet presAssocID="{331115C8-A314-4C12-95F5-6D247A102923}" presName="sibTrans" presStyleCnt="0"/>
      <dgm:spPr/>
    </dgm:pt>
    <dgm:pt modelId="{17D0D5DB-F6A8-446D-84A5-422C1152AF53}" type="pres">
      <dgm:prSet presAssocID="{1985B9C7-1F44-4CF9-AEFE-03D5F417509C}" presName="textNode" presStyleLbl="node1" presStyleIdx="1" presStyleCnt="2" custLinFactNeighborX="10023" custLinFactNeighborY="-2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0E419-B748-44BD-B70A-7F3BDC7E6551}" srcId="{81F9DAC6-F75F-4694-A09D-4B460CF6ADBF}" destId="{1E644180-756D-42B7-8417-3815B3BF7ED7}" srcOrd="0" destOrd="0" parTransId="{00FF335A-932E-45AE-9A35-F7DAF1ACF645}" sibTransId="{331115C8-A314-4C12-95F5-6D247A102923}"/>
    <dgm:cxn modelId="{2B02EC74-7FA4-4A6E-9F4A-20E64886AF80}" srcId="{81F9DAC6-F75F-4694-A09D-4B460CF6ADBF}" destId="{1985B9C7-1F44-4CF9-AEFE-03D5F417509C}" srcOrd="1" destOrd="0" parTransId="{C94F787A-C734-40FA-B896-7A40DCC591E3}" sibTransId="{ED500BC7-0C84-4B9E-B2BC-001D04AE0BF2}"/>
    <dgm:cxn modelId="{B16840F2-D52B-4F40-AC3D-0500EB24D77F}" type="presOf" srcId="{1E644180-756D-42B7-8417-3815B3BF7ED7}" destId="{CB40F0BD-2D46-4BC0-8AA9-88DB4071BCD3}" srcOrd="0" destOrd="0" presId="urn:microsoft.com/office/officeart/2005/8/layout/hProcess9"/>
    <dgm:cxn modelId="{7AD79961-9B11-4613-B5E4-F63F29F77DFA}" type="presOf" srcId="{81F9DAC6-F75F-4694-A09D-4B460CF6ADBF}" destId="{1452B5BD-15AB-447C-8659-08A1F8FBE859}" srcOrd="0" destOrd="0" presId="urn:microsoft.com/office/officeart/2005/8/layout/hProcess9"/>
    <dgm:cxn modelId="{5A1FC3C6-03C8-4360-919E-586B565520AE}" type="presOf" srcId="{1985B9C7-1F44-4CF9-AEFE-03D5F417509C}" destId="{17D0D5DB-F6A8-446D-84A5-422C1152AF53}" srcOrd="0" destOrd="0" presId="urn:microsoft.com/office/officeart/2005/8/layout/hProcess9"/>
    <dgm:cxn modelId="{A0BB32CA-C331-4FF0-8448-B137B8B84EF8}" type="presParOf" srcId="{1452B5BD-15AB-447C-8659-08A1F8FBE859}" destId="{BD02C9D7-A851-46E2-B7D3-19F46F86D63B}" srcOrd="0" destOrd="0" presId="urn:microsoft.com/office/officeart/2005/8/layout/hProcess9"/>
    <dgm:cxn modelId="{8B5D808F-32E2-4C70-892B-CAF5057B81DD}" type="presParOf" srcId="{1452B5BD-15AB-447C-8659-08A1F8FBE859}" destId="{BDC71C21-D758-4C54-AA30-44D3505E26A5}" srcOrd="1" destOrd="0" presId="urn:microsoft.com/office/officeart/2005/8/layout/hProcess9"/>
    <dgm:cxn modelId="{3EA19C13-CEFD-489A-8488-2A9BE61F7C2E}" type="presParOf" srcId="{BDC71C21-D758-4C54-AA30-44D3505E26A5}" destId="{CB40F0BD-2D46-4BC0-8AA9-88DB4071BCD3}" srcOrd="0" destOrd="0" presId="urn:microsoft.com/office/officeart/2005/8/layout/hProcess9"/>
    <dgm:cxn modelId="{C4C7F752-36FA-4FD9-A561-93943F264C62}" type="presParOf" srcId="{BDC71C21-D758-4C54-AA30-44D3505E26A5}" destId="{21FEA91A-2004-402E-AA69-4FFE11F6E034}" srcOrd="1" destOrd="0" presId="urn:microsoft.com/office/officeart/2005/8/layout/hProcess9"/>
    <dgm:cxn modelId="{D8B5EF13-1B5E-4D97-BC54-CC4F74BEAE12}" type="presParOf" srcId="{BDC71C21-D758-4C54-AA30-44D3505E26A5}" destId="{17D0D5DB-F6A8-446D-84A5-422C1152AF5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0EB9A6-0801-4396-8CCE-FFD8A602F5C1}" type="doc">
      <dgm:prSet loTypeId="urn:microsoft.com/office/officeart/2005/8/layout/hProcess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0CC715-532E-4228-B189-C6F3713F6FE4}">
      <dgm:prSet phldrT="[Текст]"/>
      <dgm:spPr/>
      <dgm:t>
        <a:bodyPr/>
        <a:lstStyle/>
        <a:p>
          <a:r>
            <a:rPr lang="ru-RU" dirty="0" smtClean="0"/>
            <a:t>2014 год</a:t>
          </a:r>
          <a:endParaRPr lang="ru-RU" dirty="0"/>
        </a:p>
      </dgm:t>
    </dgm:pt>
    <dgm:pt modelId="{1DE9A54A-80ED-4A57-9ED2-4C1868546D45}" type="parTrans" cxnId="{6E7004AC-1D2D-4C1C-ADCA-1F352F3EE021}">
      <dgm:prSet/>
      <dgm:spPr/>
      <dgm:t>
        <a:bodyPr/>
        <a:lstStyle/>
        <a:p>
          <a:endParaRPr lang="ru-RU"/>
        </a:p>
      </dgm:t>
    </dgm:pt>
    <dgm:pt modelId="{1885145A-7FC7-4D20-BB15-8BEB508C4EFB}" type="sibTrans" cxnId="{6E7004AC-1D2D-4C1C-ADCA-1F352F3EE021}">
      <dgm:prSet/>
      <dgm:spPr/>
      <dgm:t>
        <a:bodyPr/>
        <a:lstStyle/>
        <a:p>
          <a:endParaRPr lang="ru-RU"/>
        </a:p>
      </dgm:t>
    </dgm:pt>
    <dgm:pt modelId="{9463F70A-0AF8-4AF6-8A70-10F67CC507B8}">
      <dgm:prSet phldrT="[Текст]"/>
      <dgm:spPr/>
      <dgm:t>
        <a:bodyPr/>
        <a:lstStyle/>
        <a:p>
          <a:r>
            <a:rPr lang="ru-RU" dirty="0" smtClean="0"/>
            <a:t>1532</a:t>
          </a:r>
        </a:p>
        <a:p>
          <a:r>
            <a:rPr lang="ru-RU" dirty="0" smtClean="0"/>
            <a:t>человека</a:t>
          </a:r>
          <a:endParaRPr lang="ru-RU" dirty="0"/>
        </a:p>
      </dgm:t>
    </dgm:pt>
    <dgm:pt modelId="{1B9F1C66-64C1-4277-BFCC-CE1153549165}" type="parTrans" cxnId="{0B130A9F-64D6-4CAC-9D24-43A4BB6A3614}">
      <dgm:prSet/>
      <dgm:spPr/>
      <dgm:t>
        <a:bodyPr/>
        <a:lstStyle/>
        <a:p>
          <a:endParaRPr lang="ru-RU"/>
        </a:p>
      </dgm:t>
    </dgm:pt>
    <dgm:pt modelId="{F9014ABD-F35B-4D20-9333-3C6A9EE4DFFC}" type="sibTrans" cxnId="{0B130A9F-64D6-4CAC-9D24-43A4BB6A3614}">
      <dgm:prSet/>
      <dgm:spPr/>
      <dgm:t>
        <a:bodyPr/>
        <a:lstStyle/>
        <a:p>
          <a:endParaRPr lang="ru-RU"/>
        </a:p>
      </dgm:t>
    </dgm:pt>
    <dgm:pt modelId="{4FF8249B-4752-4D38-AE9E-D54A9859BF7F}">
      <dgm:prSet phldrT="[Текст]"/>
      <dgm:spPr/>
      <dgm:t>
        <a:bodyPr/>
        <a:lstStyle/>
        <a:p>
          <a:r>
            <a:rPr lang="ru-RU" dirty="0" smtClean="0"/>
            <a:t>2015 год</a:t>
          </a:r>
          <a:endParaRPr lang="ru-RU" dirty="0"/>
        </a:p>
      </dgm:t>
    </dgm:pt>
    <dgm:pt modelId="{CA475978-BD09-4627-99D2-631322E4CC67}" type="parTrans" cxnId="{5A292B72-1106-4924-AF4C-12E8681AC1E0}">
      <dgm:prSet/>
      <dgm:spPr/>
      <dgm:t>
        <a:bodyPr/>
        <a:lstStyle/>
        <a:p>
          <a:endParaRPr lang="ru-RU"/>
        </a:p>
      </dgm:t>
    </dgm:pt>
    <dgm:pt modelId="{5D737871-2622-450B-B617-5F631ECD4FE9}" type="sibTrans" cxnId="{5A292B72-1106-4924-AF4C-12E8681AC1E0}">
      <dgm:prSet/>
      <dgm:spPr/>
      <dgm:t>
        <a:bodyPr/>
        <a:lstStyle/>
        <a:p>
          <a:endParaRPr lang="ru-RU"/>
        </a:p>
      </dgm:t>
    </dgm:pt>
    <dgm:pt modelId="{2539EAAC-EF26-42A1-8ABF-3A75DF8D3889}">
      <dgm:prSet phldrT="[Текст]"/>
      <dgm:spPr/>
      <dgm:t>
        <a:bodyPr/>
        <a:lstStyle/>
        <a:p>
          <a:r>
            <a:rPr lang="ru-RU" dirty="0" smtClean="0"/>
            <a:t>1584</a:t>
          </a:r>
        </a:p>
        <a:p>
          <a:r>
            <a:rPr lang="ru-RU" dirty="0" smtClean="0"/>
            <a:t>человека</a:t>
          </a:r>
          <a:endParaRPr lang="ru-RU" dirty="0"/>
        </a:p>
      </dgm:t>
    </dgm:pt>
    <dgm:pt modelId="{A0219414-507E-4BD5-BEEA-CBD083D8689F}" type="parTrans" cxnId="{6345BE52-F771-4A7C-9912-F06520E46E7A}">
      <dgm:prSet/>
      <dgm:spPr/>
      <dgm:t>
        <a:bodyPr/>
        <a:lstStyle/>
        <a:p>
          <a:endParaRPr lang="ru-RU"/>
        </a:p>
      </dgm:t>
    </dgm:pt>
    <dgm:pt modelId="{50DC8E48-F48F-489E-A8C2-96A4E661968D}" type="sibTrans" cxnId="{6345BE52-F771-4A7C-9912-F06520E46E7A}">
      <dgm:prSet/>
      <dgm:spPr/>
      <dgm:t>
        <a:bodyPr/>
        <a:lstStyle/>
        <a:p>
          <a:endParaRPr lang="ru-RU"/>
        </a:p>
      </dgm:t>
    </dgm:pt>
    <dgm:pt modelId="{E1984FE6-39FD-4B75-B039-B856BAC98C06}">
      <dgm:prSet phldrT="[Текст]"/>
      <dgm:spPr/>
      <dgm:t>
        <a:bodyPr/>
        <a:lstStyle/>
        <a:p>
          <a:r>
            <a:rPr lang="ru-RU" dirty="0" smtClean="0"/>
            <a:t>2016 год</a:t>
          </a:r>
          <a:endParaRPr lang="ru-RU" dirty="0"/>
        </a:p>
      </dgm:t>
    </dgm:pt>
    <dgm:pt modelId="{CA16A0B2-CA0A-4AE2-A835-B264F3AF1DFF}" type="parTrans" cxnId="{B59F4B3B-92F9-4024-82C6-091FDF2C28F6}">
      <dgm:prSet/>
      <dgm:spPr/>
      <dgm:t>
        <a:bodyPr/>
        <a:lstStyle/>
        <a:p>
          <a:endParaRPr lang="ru-RU"/>
        </a:p>
      </dgm:t>
    </dgm:pt>
    <dgm:pt modelId="{AB04A249-2803-47FE-AD01-9F2817B2E109}" type="sibTrans" cxnId="{B59F4B3B-92F9-4024-82C6-091FDF2C28F6}">
      <dgm:prSet/>
      <dgm:spPr/>
      <dgm:t>
        <a:bodyPr/>
        <a:lstStyle/>
        <a:p>
          <a:endParaRPr lang="ru-RU"/>
        </a:p>
      </dgm:t>
    </dgm:pt>
    <dgm:pt modelId="{1779DDF1-1CE3-4DD7-8AF2-049BC45D99AA}">
      <dgm:prSet phldrT="[Текст]"/>
      <dgm:spPr/>
      <dgm:t>
        <a:bodyPr/>
        <a:lstStyle/>
        <a:p>
          <a:r>
            <a:rPr lang="ru-RU" dirty="0" smtClean="0"/>
            <a:t>1537</a:t>
          </a:r>
        </a:p>
        <a:p>
          <a:r>
            <a:rPr lang="ru-RU" dirty="0" smtClean="0"/>
            <a:t>человек</a:t>
          </a:r>
          <a:endParaRPr lang="ru-RU" dirty="0"/>
        </a:p>
      </dgm:t>
    </dgm:pt>
    <dgm:pt modelId="{7CBB72FE-1674-47D5-80CD-F6F1FFB4F5CF}" type="parTrans" cxnId="{B51791B4-FD66-425B-8293-EBF4E1D161EF}">
      <dgm:prSet/>
      <dgm:spPr/>
      <dgm:t>
        <a:bodyPr/>
        <a:lstStyle/>
        <a:p>
          <a:endParaRPr lang="ru-RU"/>
        </a:p>
      </dgm:t>
    </dgm:pt>
    <dgm:pt modelId="{4C7C22AA-A156-486D-8413-61BB15613BED}" type="sibTrans" cxnId="{B51791B4-FD66-425B-8293-EBF4E1D161EF}">
      <dgm:prSet/>
      <dgm:spPr/>
      <dgm:t>
        <a:bodyPr/>
        <a:lstStyle/>
        <a:p>
          <a:endParaRPr lang="ru-RU"/>
        </a:p>
      </dgm:t>
    </dgm:pt>
    <dgm:pt modelId="{29171F5F-A9B7-4051-9D93-9844CDA54319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C2435D0A-2C5C-4C02-AAA9-D4B1121180B4}" type="parTrans" cxnId="{F411AF02-08A7-4D62-B12D-66BBD6C3EB45}">
      <dgm:prSet/>
      <dgm:spPr/>
      <dgm:t>
        <a:bodyPr/>
        <a:lstStyle/>
        <a:p>
          <a:endParaRPr lang="ru-RU"/>
        </a:p>
      </dgm:t>
    </dgm:pt>
    <dgm:pt modelId="{6951B10F-4959-4E2B-924F-8036EB7126F1}" type="sibTrans" cxnId="{F411AF02-08A7-4D62-B12D-66BBD6C3EB45}">
      <dgm:prSet/>
      <dgm:spPr/>
      <dgm:t>
        <a:bodyPr/>
        <a:lstStyle/>
        <a:p>
          <a:endParaRPr lang="ru-RU"/>
        </a:p>
      </dgm:t>
    </dgm:pt>
    <dgm:pt modelId="{4EAD6394-2F84-4C87-B5FB-80B1CE5956A9}">
      <dgm:prSet phldrT="[Текст]"/>
      <dgm:spPr/>
      <dgm:t>
        <a:bodyPr/>
        <a:lstStyle/>
        <a:p>
          <a:r>
            <a:rPr lang="ru-RU" dirty="0" smtClean="0"/>
            <a:t>2017 год</a:t>
          </a:r>
          <a:endParaRPr lang="ru-RU" dirty="0"/>
        </a:p>
      </dgm:t>
    </dgm:pt>
    <dgm:pt modelId="{2FF890E5-5A85-4368-A4E9-ADFD6D599692}" type="parTrans" cxnId="{5ECB2BBE-AD84-4989-9B3D-6D8843E3D1BE}">
      <dgm:prSet/>
      <dgm:spPr/>
      <dgm:t>
        <a:bodyPr/>
        <a:lstStyle/>
        <a:p>
          <a:endParaRPr lang="ru-RU"/>
        </a:p>
      </dgm:t>
    </dgm:pt>
    <dgm:pt modelId="{B2908D55-2A2E-457A-BAD0-8A90953289E8}" type="sibTrans" cxnId="{5ECB2BBE-AD84-4989-9B3D-6D8843E3D1BE}">
      <dgm:prSet/>
      <dgm:spPr/>
      <dgm:t>
        <a:bodyPr/>
        <a:lstStyle/>
        <a:p>
          <a:endParaRPr lang="ru-RU"/>
        </a:p>
      </dgm:t>
    </dgm:pt>
    <dgm:pt modelId="{5D7F752B-04C0-4392-AA49-7FF782CE60D7}">
      <dgm:prSet custT="1"/>
      <dgm:spPr/>
      <dgm:t>
        <a:bodyPr/>
        <a:lstStyle/>
        <a:p>
          <a:r>
            <a:rPr lang="ru-RU" sz="1400" dirty="0" smtClean="0"/>
            <a:t>1513 человек</a:t>
          </a:r>
          <a:endParaRPr lang="ru-RU" sz="1400" dirty="0"/>
        </a:p>
      </dgm:t>
    </dgm:pt>
    <dgm:pt modelId="{40BE91BE-B819-4E07-9A0F-FF5E45F8A857}" type="parTrans" cxnId="{6CC037D0-42A1-49D7-9219-68144C0CDD2D}">
      <dgm:prSet/>
      <dgm:spPr/>
      <dgm:t>
        <a:bodyPr/>
        <a:lstStyle/>
        <a:p>
          <a:endParaRPr lang="ru-RU"/>
        </a:p>
      </dgm:t>
    </dgm:pt>
    <dgm:pt modelId="{E988FD6B-90F7-4732-81BD-038BD97DF5EE}" type="sibTrans" cxnId="{6CC037D0-42A1-49D7-9219-68144C0CDD2D}">
      <dgm:prSet/>
      <dgm:spPr/>
      <dgm:t>
        <a:bodyPr/>
        <a:lstStyle/>
        <a:p>
          <a:endParaRPr lang="ru-RU"/>
        </a:p>
      </dgm:t>
    </dgm:pt>
    <dgm:pt modelId="{44CE6915-0EA7-4715-A070-CA7B88D4C8DC}">
      <dgm:prSet custT="1"/>
      <dgm:spPr/>
      <dgm:t>
        <a:bodyPr/>
        <a:lstStyle/>
        <a:p>
          <a:r>
            <a:rPr lang="ru-RU" sz="1400" dirty="0" smtClean="0"/>
            <a:t>1626 человек</a:t>
          </a:r>
          <a:endParaRPr lang="ru-RU" sz="1400" dirty="0"/>
        </a:p>
      </dgm:t>
    </dgm:pt>
    <dgm:pt modelId="{E40143A0-7512-4FA2-B8A8-1F268BB06103}" type="parTrans" cxnId="{67DEC953-513D-4EDF-BE0E-CE89BFB6AAD7}">
      <dgm:prSet/>
      <dgm:spPr/>
      <dgm:t>
        <a:bodyPr/>
        <a:lstStyle/>
        <a:p>
          <a:endParaRPr lang="ru-RU"/>
        </a:p>
      </dgm:t>
    </dgm:pt>
    <dgm:pt modelId="{12F8A326-09AE-4B2D-B23E-E919FA5CC3A6}" type="sibTrans" cxnId="{67DEC953-513D-4EDF-BE0E-CE89BFB6AAD7}">
      <dgm:prSet/>
      <dgm:spPr/>
      <dgm:t>
        <a:bodyPr/>
        <a:lstStyle/>
        <a:p>
          <a:endParaRPr lang="ru-RU"/>
        </a:p>
      </dgm:t>
    </dgm:pt>
    <dgm:pt modelId="{7634119E-D7F5-490A-9F8D-74EEB3A0C454}" type="pres">
      <dgm:prSet presAssocID="{EA0EB9A6-0801-4396-8CCE-FFD8A602F5C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25256-1290-401A-B299-0947FB8F204D}" type="pres">
      <dgm:prSet presAssocID="{930CC715-532E-4228-B189-C6F3713F6FE4}" presName="compNode" presStyleCnt="0"/>
      <dgm:spPr/>
      <dgm:t>
        <a:bodyPr/>
        <a:lstStyle/>
        <a:p>
          <a:endParaRPr lang="ru-RU"/>
        </a:p>
      </dgm:t>
    </dgm:pt>
    <dgm:pt modelId="{31A90156-2463-4157-B81B-CC4FD25AC143}" type="pres">
      <dgm:prSet presAssocID="{930CC715-532E-4228-B189-C6F3713F6FE4}" presName="noGeometry" presStyleCnt="0"/>
      <dgm:spPr/>
      <dgm:t>
        <a:bodyPr/>
        <a:lstStyle/>
        <a:p>
          <a:endParaRPr lang="ru-RU"/>
        </a:p>
      </dgm:t>
    </dgm:pt>
    <dgm:pt modelId="{A80891DB-74DF-4605-A511-B369A422827B}" type="pres">
      <dgm:prSet presAssocID="{930CC715-532E-4228-B189-C6F3713F6FE4}" presName="childTextVisible" presStyleLbl="bgAccFollowNode1" presStyleIdx="0" presStyleCnt="5" custScaleX="106639" custScaleY="60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3E60F-AE4E-4752-9B88-E88B218B7327}" type="pres">
      <dgm:prSet presAssocID="{930CC715-532E-4228-B189-C6F3713F6FE4}" presName="childTextHidden" presStyleLbl="bgAccFollowNode1" presStyleIdx="0" presStyleCnt="5"/>
      <dgm:spPr/>
      <dgm:t>
        <a:bodyPr/>
        <a:lstStyle/>
        <a:p>
          <a:endParaRPr lang="ru-RU"/>
        </a:p>
      </dgm:t>
    </dgm:pt>
    <dgm:pt modelId="{1C14F011-BA26-430B-994C-43E228F1EE0E}" type="pres">
      <dgm:prSet presAssocID="{930CC715-532E-4228-B189-C6F3713F6FE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A14F0-8134-4F78-B89B-20AF89B6C00D}" type="pres">
      <dgm:prSet presAssocID="{930CC715-532E-4228-B189-C6F3713F6FE4}" presName="aSpace" presStyleCnt="0"/>
      <dgm:spPr/>
      <dgm:t>
        <a:bodyPr/>
        <a:lstStyle/>
        <a:p>
          <a:endParaRPr lang="ru-RU"/>
        </a:p>
      </dgm:t>
    </dgm:pt>
    <dgm:pt modelId="{AC9EE2C8-82C5-4C88-96D3-66549E699995}" type="pres">
      <dgm:prSet presAssocID="{4FF8249B-4752-4D38-AE9E-D54A9859BF7F}" presName="compNode" presStyleCnt="0"/>
      <dgm:spPr/>
      <dgm:t>
        <a:bodyPr/>
        <a:lstStyle/>
        <a:p>
          <a:endParaRPr lang="ru-RU"/>
        </a:p>
      </dgm:t>
    </dgm:pt>
    <dgm:pt modelId="{DFE66D76-E127-41FC-972E-B0ECC8C6BC6F}" type="pres">
      <dgm:prSet presAssocID="{4FF8249B-4752-4D38-AE9E-D54A9859BF7F}" presName="noGeometry" presStyleCnt="0"/>
      <dgm:spPr/>
      <dgm:t>
        <a:bodyPr/>
        <a:lstStyle/>
        <a:p>
          <a:endParaRPr lang="ru-RU"/>
        </a:p>
      </dgm:t>
    </dgm:pt>
    <dgm:pt modelId="{69728FC2-75EE-4B00-BCCF-E454F06F076C}" type="pres">
      <dgm:prSet presAssocID="{4FF8249B-4752-4D38-AE9E-D54A9859BF7F}" presName="childTextVisible" presStyleLbl="bgAccFollowNode1" presStyleIdx="1" presStyleCnt="5" custScaleY="6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31DDB-D26C-44E6-B70A-2866CADC9C39}" type="pres">
      <dgm:prSet presAssocID="{4FF8249B-4752-4D38-AE9E-D54A9859BF7F}" presName="childTextHidden" presStyleLbl="bgAccFollowNode1" presStyleIdx="1" presStyleCnt="5"/>
      <dgm:spPr/>
      <dgm:t>
        <a:bodyPr/>
        <a:lstStyle/>
        <a:p>
          <a:endParaRPr lang="ru-RU"/>
        </a:p>
      </dgm:t>
    </dgm:pt>
    <dgm:pt modelId="{68F85193-E163-40C6-A360-1B442DD03D6D}" type="pres">
      <dgm:prSet presAssocID="{4FF8249B-4752-4D38-AE9E-D54A9859BF7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3AB5E-8CD0-402D-93BF-121FDE578D3C}" type="pres">
      <dgm:prSet presAssocID="{4FF8249B-4752-4D38-AE9E-D54A9859BF7F}" presName="aSpace" presStyleCnt="0"/>
      <dgm:spPr/>
      <dgm:t>
        <a:bodyPr/>
        <a:lstStyle/>
        <a:p>
          <a:endParaRPr lang="ru-RU"/>
        </a:p>
      </dgm:t>
    </dgm:pt>
    <dgm:pt modelId="{2AE5E831-BC3A-428E-9D0A-EB7DD923A699}" type="pres">
      <dgm:prSet presAssocID="{E1984FE6-39FD-4B75-B039-B856BAC98C06}" presName="compNode" presStyleCnt="0"/>
      <dgm:spPr/>
      <dgm:t>
        <a:bodyPr/>
        <a:lstStyle/>
        <a:p>
          <a:endParaRPr lang="ru-RU"/>
        </a:p>
      </dgm:t>
    </dgm:pt>
    <dgm:pt modelId="{DEA65CC4-6961-44B3-AF1B-39D6670126A5}" type="pres">
      <dgm:prSet presAssocID="{E1984FE6-39FD-4B75-B039-B856BAC98C06}" presName="noGeometry" presStyleCnt="0"/>
      <dgm:spPr/>
      <dgm:t>
        <a:bodyPr/>
        <a:lstStyle/>
        <a:p>
          <a:endParaRPr lang="ru-RU"/>
        </a:p>
      </dgm:t>
    </dgm:pt>
    <dgm:pt modelId="{3A5B9BF4-8CA7-4237-8337-F08F6E69DF0C}" type="pres">
      <dgm:prSet presAssocID="{E1984FE6-39FD-4B75-B039-B856BAC98C06}" presName="childTextVisible" presStyleLbl="bgAccFollowNode1" presStyleIdx="2" presStyleCnt="5" custScaleY="6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5DF1A-B754-47EE-877D-1F1D4F4F77CB}" type="pres">
      <dgm:prSet presAssocID="{E1984FE6-39FD-4B75-B039-B856BAC98C06}" presName="childTextHidden" presStyleLbl="bgAccFollowNode1" presStyleIdx="2" presStyleCnt="5"/>
      <dgm:spPr/>
      <dgm:t>
        <a:bodyPr/>
        <a:lstStyle/>
        <a:p>
          <a:endParaRPr lang="ru-RU"/>
        </a:p>
      </dgm:t>
    </dgm:pt>
    <dgm:pt modelId="{35A85130-F8F2-4126-83A8-C664583CAD97}" type="pres">
      <dgm:prSet presAssocID="{E1984FE6-39FD-4B75-B039-B856BAC98C0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F1052-14AE-4DD7-AAAD-E2CF54B1DE92}" type="pres">
      <dgm:prSet presAssocID="{E1984FE6-39FD-4B75-B039-B856BAC98C06}" presName="aSpace" presStyleCnt="0"/>
      <dgm:spPr/>
      <dgm:t>
        <a:bodyPr/>
        <a:lstStyle/>
        <a:p>
          <a:endParaRPr lang="ru-RU"/>
        </a:p>
      </dgm:t>
    </dgm:pt>
    <dgm:pt modelId="{917E0CE5-7087-4E50-AC63-BE82B232D6D7}" type="pres">
      <dgm:prSet presAssocID="{4EAD6394-2F84-4C87-B5FB-80B1CE5956A9}" presName="compNode" presStyleCnt="0"/>
      <dgm:spPr/>
      <dgm:t>
        <a:bodyPr/>
        <a:lstStyle/>
        <a:p>
          <a:endParaRPr lang="ru-RU"/>
        </a:p>
      </dgm:t>
    </dgm:pt>
    <dgm:pt modelId="{16FA3847-1490-4268-9906-83B94C1C3EBB}" type="pres">
      <dgm:prSet presAssocID="{4EAD6394-2F84-4C87-B5FB-80B1CE5956A9}" presName="noGeometry" presStyleCnt="0"/>
      <dgm:spPr/>
      <dgm:t>
        <a:bodyPr/>
        <a:lstStyle/>
        <a:p>
          <a:endParaRPr lang="ru-RU"/>
        </a:p>
      </dgm:t>
    </dgm:pt>
    <dgm:pt modelId="{3EB753BB-CD0F-4930-88D8-4DE10F93480C}" type="pres">
      <dgm:prSet presAssocID="{4EAD6394-2F84-4C87-B5FB-80B1CE5956A9}" presName="childTextVisible" presStyleLbl="bgAccFollowNode1" presStyleIdx="3" presStyleCnt="5" custScaleY="62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09FA-0E5C-4B88-92FB-9B98750A72CC}" type="pres">
      <dgm:prSet presAssocID="{4EAD6394-2F84-4C87-B5FB-80B1CE5956A9}" presName="childTextHidden" presStyleLbl="bgAccFollowNode1" presStyleIdx="3" presStyleCnt="5"/>
      <dgm:spPr/>
      <dgm:t>
        <a:bodyPr/>
        <a:lstStyle/>
        <a:p>
          <a:endParaRPr lang="ru-RU"/>
        </a:p>
      </dgm:t>
    </dgm:pt>
    <dgm:pt modelId="{C2467ED8-3B64-42FA-B4CD-4ABE785A31CF}" type="pres">
      <dgm:prSet presAssocID="{4EAD6394-2F84-4C87-B5FB-80B1CE5956A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3D7B2-7326-4F18-8336-2E2B33FAA292}" type="pres">
      <dgm:prSet presAssocID="{4EAD6394-2F84-4C87-B5FB-80B1CE5956A9}" presName="aSpace" presStyleCnt="0"/>
      <dgm:spPr/>
      <dgm:t>
        <a:bodyPr/>
        <a:lstStyle/>
        <a:p>
          <a:endParaRPr lang="ru-RU"/>
        </a:p>
      </dgm:t>
    </dgm:pt>
    <dgm:pt modelId="{D990CB19-3B2B-46CE-B8DD-311F025878AD}" type="pres">
      <dgm:prSet presAssocID="{29171F5F-A9B7-4051-9D93-9844CDA54319}" presName="compNode" presStyleCnt="0"/>
      <dgm:spPr/>
      <dgm:t>
        <a:bodyPr/>
        <a:lstStyle/>
        <a:p>
          <a:endParaRPr lang="ru-RU"/>
        </a:p>
      </dgm:t>
    </dgm:pt>
    <dgm:pt modelId="{8A17F044-C354-4918-B03B-DE1A4B7457BE}" type="pres">
      <dgm:prSet presAssocID="{29171F5F-A9B7-4051-9D93-9844CDA54319}" presName="noGeometry" presStyleCnt="0"/>
      <dgm:spPr/>
      <dgm:t>
        <a:bodyPr/>
        <a:lstStyle/>
        <a:p>
          <a:endParaRPr lang="ru-RU"/>
        </a:p>
      </dgm:t>
    </dgm:pt>
    <dgm:pt modelId="{7D58B27B-A1B5-40E7-9D55-F6DD7F6E3B78}" type="pres">
      <dgm:prSet presAssocID="{29171F5F-A9B7-4051-9D93-9844CDA54319}" presName="childTextVisible" presStyleLbl="bgAccFollowNode1" presStyleIdx="4" presStyleCnt="5" custScaleY="6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B5907-306B-431F-BC72-CE3B6E64C590}" type="pres">
      <dgm:prSet presAssocID="{29171F5F-A9B7-4051-9D93-9844CDA54319}" presName="childTextHidden" presStyleLbl="bgAccFollowNode1" presStyleIdx="4" presStyleCnt="5"/>
      <dgm:spPr/>
      <dgm:t>
        <a:bodyPr/>
        <a:lstStyle/>
        <a:p>
          <a:endParaRPr lang="ru-RU"/>
        </a:p>
      </dgm:t>
    </dgm:pt>
    <dgm:pt modelId="{DD651588-B9A2-42AB-B4C6-E7A8E5FB8547}" type="pres">
      <dgm:prSet presAssocID="{29171F5F-A9B7-4051-9D93-9844CDA5431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3EA78-F500-4AC3-B460-DCCAFE2C3DD1}" type="presOf" srcId="{44CE6915-0EA7-4715-A070-CA7B88D4C8DC}" destId="{C31B5907-306B-431F-BC72-CE3B6E64C590}" srcOrd="1" destOrd="0" presId="urn:microsoft.com/office/officeart/2005/8/layout/hProcess6"/>
    <dgm:cxn modelId="{EE3FD684-372D-4BA7-AFA6-B5E07E200155}" type="presOf" srcId="{4EAD6394-2F84-4C87-B5FB-80B1CE5956A9}" destId="{C2467ED8-3B64-42FA-B4CD-4ABE785A31CF}" srcOrd="0" destOrd="0" presId="urn:microsoft.com/office/officeart/2005/8/layout/hProcess6"/>
    <dgm:cxn modelId="{FB9B47C8-566E-4E45-B52A-4DE1C349F202}" type="presOf" srcId="{29171F5F-A9B7-4051-9D93-9844CDA54319}" destId="{DD651588-B9A2-42AB-B4C6-E7A8E5FB8547}" srcOrd="0" destOrd="0" presId="urn:microsoft.com/office/officeart/2005/8/layout/hProcess6"/>
    <dgm:cxn modelId="{E7E14BC6-500B-4445-A80B-320482DE9DC3}" type="presOf" srcId="{4FF8249B-4752-4D38-AE9E-D54A9859BF7F}" destId="{68F85193-E163-40C6-A360-1B442DD03D6D}" srcOrd="0" destOrd="0" presId="urn:microsoft.com/office/officeart/2005/8/layout/hProcess6"/>
    <dgm:cxn modelId="{56F87EF9-C926-40D5-8810-DCFC0B3A078E}" type="presOf" srcId="{5D7F752B-04C0-4392-AA49-7FF782CE60D7}" destId="{A70E09FA-0E5C-4B88-92FB-9B98750A72CC}" srcOrd="1" destOrd="0" presId="urn:microsoft.com/office/officeart/2005/8/layout/hProcess6"/>
    <dgm:cxn modelId="{6345BE52-F771-4A7C-9912-F06520E46E7A}" srcId="{4FF8249B-4752-4D38-AE9E-D54A9859BF7F}" destId="{2539EAAC-EF26-42A1-8ABF-3A75DF8D3889}" srcOrd="0" destOrd="0" parTransId="{A0219414-507E-4BD5-BEEA-CBD083D8689F}" sibTransId="{50DC8E48-F48F-489E-A8C2-96A4E661968D}"/>
    <dgm:cxn modelId="{F411AF02-08A7-4D62-B12D-66BBD6C3EB45}" srcId="{EA0EB9A6-0801-4396-8CCE-FFD8A602F5C1}" destId="{29171F5F-A9B7-4051-9D93-9844CDA54319}" srcOrd="4" destOrd="0" parTransId="{C2435D0A-2C5C-4C02-AAA9-D4B1121180B4}" sibTransId="{6951B10F-4959-4E2B-924F-8036EB7126F1}"/>
    <dgm:cxn modelId="{C03537D2-8CAB-433B-A016-DD4DF4249CD3}" type="presOf" srcId="{E1984FE6-39FD-4B75-B039-B856BAC98C06}" destId="{35A85130-F8F2-4126-83A8-C664583CAD97}" srcOrd="0" destOrd="0" presId="urn:microsoft.com/office/officeart/2005/8/layout/hProcess6"/>
    <dgm:cxn modelId="{0B130A9F-64D6-4CAC-9D24-43A4BB6A3614}" srcId="{930CC715-532E-4228-B189-C6F3713F6FE4}" destId="{9463F70A-0AF8-4AF6-8A70-10F67CC507B8}" srcOrd="0" destOrd="0" parTransId="{1B9F1C66-64C1-4277-BFCC-CE1153549165}" sibTransId="{F9014ABD-F35B-4D20-9333-3C6A9EE4DFFC}"/>
    <dgm:cxn modelId="{B51791B4-FD66-425B-8293-EBF4E1D161EF}" srcId="{E1984FE6-39FD-4B75-B039-B856BAC98C06}" destId="{1779DDF1-1CE3-4DD7-8AF2-049BC45D99AA}" srcOrd="0" destOrd="0" parTransId="{7CBB72FE-1674-47D5-80CD-F6F1FFB4F5CF}" sibTransId="{4C7C22AA-A156-486D-8413-61BB15613BED}"/>
    <dgm:cxn modelId="{19FA801B-84F6-4322-A411-C4D2BD19575C}" type="presOf" srcId="{1779DDF1-1CE3-4DD7-8AF2-049BC45D99AA}" destId="{FF45DF1A-B754-47EE-877D-1F1D4F4F77CB}" srcOrd="1" destOrd="0" presId="urn:microsoft.com/office/officeart/2005/8/layout/hProcess6"/>
    <dgm:cxn modelId="{B6075F77-BE4F-4DE3-AE6C-02E8246FEDA6}" type="presOf" srcId="{EA0EB9A6-0801-4396-8CCE-FFD8A602F5C1}" destId="{7634119E-D7F5-490A-9F8D-74EEB3A0C454}" srcOrd="0" destOrd="0" presId="urn:microsoft.com/office/officeart/2005/8/layout/hProcess6"/>
    <dgm:cxn modelId="{042B2670-AD23-42F2-B8CB-5AF9916C7D20}" type="presOf" srcId="{2539EAAC-EF26-42A1-8ABF-3A75DF8D3889}" destId="{D0731DDB-D26C-44E6-B70A-2866CADC9C39}" srcOrd="1" destOrd="0" presId="urn:microsoft.com/office/officeart/2005/8/layout/hProcess6"/>
    <dgm:cxn modelId="{ABC15AFC-9F8D-44EA-B73E-0A112E6C40E5}" type="presOf" srcId="{9463F70A-0AF8-4AF6-8A70-10F67CC507B8}" destId="{A80891DB-74DF-4605-A511-B369A422827B}" srcOrd="0" destOrd="0" presId="urn:microsoft.com/office/officeart/2005/8/layout/hProcess6"/>
    <dgm:cxn modelId="{CDCC8026-4B14-4586-BCB9-668E0D93584B}" type="presOf" srcId="{2539EAAC-EF26-42A1-8ABF-3A75DF8D3889}" destId="{69728FC2-75EE-4B00-BCCF-E454F06F076C}" srcOrd="0" destOrd="0" presId="urn:microsoft.com/office/officeart/2005/8/layout/hProcess6"/>
    <dgm:cxn modelId="{67DEC953-513D-4EDF-BE0E-CE89BFB6AAD7}" srcId="{29171F5F-A9B7-4051-9D93-9844CDA54319}" destId="{44CE6915-0EA7-4715-A070-CA7B88D4C8DC}" srcOrd="0" destOrd="0" parTransId="{E40143A0-7512-4FA2-B8A8-1F268BB06103}" sibTransId="{12F8A326-09AE-4B2D-B23E-E919FA5CC3A6}"/>
    <dgm:cxn modelId="{82CBD8BA-40B9-48AC-8416-DE319274B15F}" type="presOf" srcId="{930CC715-532E-4228-B189-C6F3713F6FE4}" destId="{1C14F011-BA26-430B-994C-43E228F1EE0E}" srcOrd="0" destOrd="0" presId="urn:microsoft.com/office/officeart/2005/8/layout/hProcess6"/>
    <dgm:cxn modelId="{B59F4B3B-92F9-4024-82C6-091FDF2C28F6}" srcId="{EA0EB9A6-0801-4396-8CCE-FFD8A602F5C1}" destId="{E1984FE6-39FD-4B75-B039-B856BAC98C06}" srcOrd="2" destOrd="0" parTransId="{CA16A0B2-CA0A-4AE2-A835-B264F3AF1DFF}" sibTransId="{AB04A249-2803-47FE-AD01-9F2817B2E109}"/>
    <dgm:cxn modelId="{085C4324-1B97-4201-9FE0-E8E9647FDB35}" type="presOf" srcId="{44CE6915-0EA7-4715-A070-CA7B88D4C8DC}" destId="{7D58B27B-A1B5-40E7-9D55-F6DD7F6E3B78}" srcOrd="0" destOrd="0" presId="urn:microsoft.com/office/officeart/2005/8/layout/hProcess6"/>
    <dgm:cxn modelId="{24103750-CB83-4FC2-B5E6-C51C8527A533}" type="presOf" srcId="{1779DDF1-1CE3-4DD7-8AF2-049BC45D99AA}" destId="{3A5B9BF4-8CA7-4237-8337-F08F6E69DF0C}" srcOrd="0" destOrd="0" presId="urn:microsoft.com/office/officeart/2005/8/layout/hProcess6"/>
    <dgm:cxn modelId="{5ECB2BBE-AD84-4989-9B3D-6D8843E3D1BE}" srcId="{EA0EB9A6-0801-4396-8CCE-FFD8A602F5C1}" destId="{4EAD6394-2F84-4C87-B5FB-80B1CE5956A9}" srcOrd="3" destOrd="0" parTransId="{2FF890E5-5A85-4368-A4E9-ADFD6D599692}" sibTransId="{B2908D55-2A2E-457A-BAD0-8A90953289E8}"/>
    <dgm:cxn modelId="{6E7004AC-1D2D-4C1C-ADCA-1F352F3EE021}" srcId="{EA0EB9A6-0801-4396-8CCE-FFD8A602F5C1}" destId="{930CC715-532E-4228-B189-C6F3713F6FE4}" srcOrd="0" destOrd="0" parTransId="{1DE9A54A-80ED-4A57-9ED2-4C1868546D45}" sibTransId="{1885145A-7FC7-4D20-BB15-8BEB508C4EFB}"/>
    <dgm:cxn modelId="{5A292B72-1106-4924-AF4C-12E8681AC1E0}" srcId="{EA0EB9A6-0801-4396-8CCE-FFD8A602F5C1}" destId="{4FF8249B-4752-4D38-AE9E-D54A9859BF7F}" srcOrd="1" destOrd="0" parTransId="{CA475978-BD09-4627-99D2-631322E4CC67}" sibTransId="{5D737871-2622-450B-B617-5F631ECD4FE9}"/>
    <dgm:cxn modelId="{2AE74C09-18BB-4B3E-8430-E3302B06A50F}" type="presOf" srcId="{9463F70A-0AF8-4AF6-8A70-10F67CC507B8}" destId="{77D3E60F-AE4E-4752-9B88-E88B218B7327}" srcOrd="1" destOrd="0" presId="urn:microsoft.com/office/officeart/2005/8/layout/hProcess6"/>
    <dgm:cxn modelId="{6CC037D0-42A1-49D7-9219-68144C0CDD2D}" srcId="{4EAD6394-2F84-4C87-B5FB-80B1CE5956A9}" destId="{5D7F752B-04C0-4392-AA49-7FF782CE60D7}" srcOrd="0" destOrd="0" parTransId="{40BE91BE-B819-4E07-9A0F-FF5E45F8A857}" sibTransId="{E988FD6B-90F7-4732-81BD-038BD97DF5EE}"/>
    <dgm:cxn modelId="{4C0055F0-E6B3-4316-93EF-81009B2FEBA7}" type="presOf" srcId="{5D7F752B-04C0-4392-AA49-7FF782CE60D7}" destId="{3EB753BB-CD0F-4930-88D8-4DE10F93480C}" srcOrd="0" destOrd="0" presId="urn:microsoft.com/office/officeart/2005/8/layout/hProcess6"/>
    <dgm:cxn modelId="{96EC5E50-0A9E-4A05-A547-BCC7A2005344}" type="presParOf" srcId="{7634119E-D7F5-490A-9F8D-74EEB3A0C454}" destId="{44025256-1290-401A-B299-0947FB8F204D}" srcOrd="0" destOrd="0" presId="urn:microsoft.com/office/officeart/2005/8/layout/hProcess6"/>
    <dgm:cxn modelId="{91959005-0D04-4F6D-85CE-998BA7106F05}" type="presParOf" srcId="{44025256-1290-401A-B299-0947FB8F204D}" destId="{31A90156-2463-4157-B81B-CC4FD25AC143}" srcOrd="0" destOrd="0" presId="urn:microsoft.com/office/officeart/2005/8/layout/hProcess6"/>
    <dgm:cxn modelId="{ADB46EBF-50DD-4554-8500-01006EBBC057}" type="presParOf" srcId="{44025256-1290-401A-B299-0947FB8F204D}" destId="{A80891DB-74DF-4605-A511-B369A422827B}" srcOrd="1" destOrd="0" presId="urn:microsoft.com/office/officeart/2005/8/layout/hProcess6"/>
    <dgm:cxn modelId="{181B53E2-BC77-4CEF-8857-2CF01698A44F}" type="presParOf" srcId="{44025256-1290-401A-B299-0947FB8F204D}" destId="{77D3E60F-AE4E-4752-9B88-E88B218B7327}" srcOrd="2" destOrd="0" presId="urn:microsoft.com/office/officeart/2005/8/layout/hProcess6"/>
    <dgm:cxn modelId="{38431A84-AB71-4C81-B4F0-AC7A6EF2F193}" type="presParOf" srcId="{44025256-1290-401A-B299-0947FB8F204D}" destId="{1C14F011-BA26-430B-994C-43E228F1EE0E}" srcOrd="3" destOrd="0" presId="urn:microsoft.com/office/officeart/2005/8/layout/hProcess6"/>
    <dgm:cxn modelId="{B4114471-268F-4C8D-AB26-EAA34861C103}" type="presParOf" srcId="{7634119E-D7F5-490A-9F8D-74EEB3A0C454}" destId="{64DA14F0-8134-4F78-B89B-20AF89B6C00D}" srcOrd="1" destOrd="0" presId="urn:microsoft.com/office/officeart/2005/8/layout/hProcess6"/>
    <dgm:cxn modelId="{C0F2FCD2-0847-4E6C-99BD-F1097C1852E4}" type="presParOf" srcId="{7634119E-D7F5-490A-9F8D-74EEB3A0C454}" destId="{AC9EE2C8-82C5-4C88-96D3-66549E699995}" srcOrd="2" destOrd="0" presId="urn:microsoft.com/office/officeart/2005/8/layout/hProcess6"/>
    <dgm:cxn modelId="{8B027D80-B272-46EC-8DEF-D1CF442ACC13}" type="presParOf" srcId="{AC9EE2C8-82C5-4C88-96D3-66549E699995}" destId="{DFE66D76-E127-41FC-972E-B0ECC8C6BC6F}" srcOrd="0" destOrd="0" presId="urn:microsoft.com/office/officeart/2005/8/layout/hProcess6"/>
    <dgm:cxn modelId="{4D6C218A-7E78-48FB-84DE-C3B6973F2A89}" type="presParOf" srcId="{AC9EE2C8-82C5-4C88-96D3-66549E699995}" destId="{69728FC2-75EE-4B00-BCCF-E454F06F076C}" srcOrd="1" destOrd="0" presId="urn:microsoft.com/office/officeart/2005/8/layout/hProcess6"/>
    <dgm:cxn modelId="{E8D1D0D1-2E11-4B98-9AAE-D8C14C13AFE1}" type="presParOf" srcId="{AC9EE2C8-82C5-4C88-96D3-66549E699995}" destId="{D0731DDB-D26C-44E6-B70A-2866CADC9C39}" srcOrd="2" destOrd="0" presId="urn:microsoft.com/office/officeart/2005/8/layout/hProcess6"/>
    <dgm:cxn modelId="{867C81CC-7967-4C49-BE00-20E3653FAF23}" type="presParOf" srcId="{AC9EE2C8-82C5-4C88-96D3-66549E699995}" destId="{68F85193-E163-40C6-A360-1B442DD03D6D}" srcOrd="3" destOrd="0" presId="urn:microsoft.com/office/officeart/2005/8/layout/hProcess6"/>
    <dgm:cxn modelId="{061E515D-D058-4901-A742-57F71DD58DB3}" type="presParOf" srcId="{7634119E-D7F5-490A-9F8D-74EEB3A0C454}" destId="{53B3AB5E-8CD0-402D-93BF-121FDE578D3C}" srcOrd="3" destOrd="0" presId="urn:microsoft.com/office/officeart/2005/8/layout/hProcess6"/>
    <dgm:cxn modelId="{4D19E7F8-34F9-440E-BEF4-00B1C01C7E7C}" type="presParOf" srcId="{7634119E-D7F5-490A-9F8D-74EEB3A0C454}" destId="{2AE5E831-BC3A-428E-9D0A-EB7DD923A699}" srcOrd="4" destOrd="0" presId="urn:microsoft.com/office/officeart/2005/8/layout/hProcess6"/>
    <dgm:cxn modelId="{6C33FD1F-81C9-4F60-BAF6-4F9DAA304E0A}" type="presParOf" srcId="{2AE5E831-BC3A-428E-9D0A-EB7DD923A699}" destId="{DEA65CC4-6961-44B3-AF1B-39D6670126A5}" srcOrd="0" destOrd="0" presId="urn:microsoft.com/office/officeart/2005/8/layout/hProcess6"/>
    <dgm:cxn modelId="{10AE38E0-A725-4B55-9D2B-030F669CDA4F}" type="presParOf" srcId="{2AE5E831-BC3A-428E-9D0A-EB7DD923A699}" destId="{3A5B9BF4-8CA7-4237-8337-F08F6E69DF0C}" srcOrd="1" destOrd="0" presId="urn:microsoft.com/office/officeart/2005/8/layout/hProcess6"/>
    <dgm:cxn modelId="{002BB429-FD43-458D-9630-6F8DF9FB9E47}" type="presParOf" srcId="{2AE5E831-BC3A-428E-9D0A-EB7DD923A699}" destId="{FF45DF1A-B754-47EE-877D-1F1D4F4F77CB}" srcOrd="2" destOrd="0" presId="urn:microsoft.com/office/officeart/2005/8/layout/hProcess6"/>
    <dgm:cxn modelId="{734F8E70-62BA-4C06-AB8A-245D99646502}" type="presParOf" srcId="{2AE5E831-BC3A-428E-9D0A-EB7DD923A699}" destId="{35A85130-F8F2-4126-83A8-C664583CAD97}" srcOrd="3" destOrd="0" presId="urn:microsoft.com/office/officeart/2005/8/layout/hProcess6"/>
    <dgm:cxn modelId="{6CCA14E7-2B7F-48E6-BF7B-3C2F371F9173}" type="presParOf" srcId="{7634119E-D7F5-490A-9F8D-74EEB3A0C454}" destId="{36BF1052-14AE-4DD7-AAAD-E2CF54B1DE92}" srcOrd="5" destOrd="0" presId="urn:microsoft.com/office/officeart/2005/8/layout/hProcess6"/>
    <dgm:cxn modelId="{82C45ECD-D808-4CA2-91F5-7C07A26795E5}" type="presParOf" srcId="{7634119E-D7F5-490A-9F8D-74EEB3A0C454}" destId="{917E0CE5-7087-4E50-AC63-BE82B232D6D7}" srcOrd="6" destOrd="0" presId="urn:microsoft.com/office/officeart/2005/8/layout/hProcess6"/>
    <dgm:cxn modelId="{CD3AAF13-3A7F-4DFA-9648-377D7ADBE09F}" type="presParOf" srcId="{917E0CE5-7087-4E50-AC63-BE82B232D6D7}" destId="{16FA3847-1490-4268-9906-83B94C1C3EBB}" srcOrd="0" destOrd="0" presId="urn:microsoft.com/office/officeart/2005/8/layout/hProcess6"/>
    <dgm:cxn modelId="{01B29C93-2B0E-43C0-AEE3-F5ADC4AC59B2}" type="presParOf" srcId="{917E0CE5-7087-4E50-AC63-BE82B232D6D7}" destId="{3EB753BB-CD0F-4930-88D8-4DE10F93480C}" srcOrd="1" destOrd="0" presId="urn:microsoft.com/office/officeart/2005/8/layout/hProcess6"/>
    <dgm:cxn modelId="{5754F1B2-CA2E-47E2-A22C-BC750966FE9D}" type="presParOf" srcId="{917E0CE5-7087-4E50-AC63-BE82B232D6D7}" destId="{A70E09FA-0E5C-4B88-92FB-9B98750A72CC}" srcOrd="2" destOrd="0" presId="urn:microsoft.com/office/officeart/2005/8/layout/hProcess6"/>
    <dgm:cxn modelId="{7DB04629-514B-45AC-A850-F04DF1B58A44}" type="presParOf" srcId="{917E0CE5-7087-4E50-AC63-BE82B232D6D7}" destId="{C2467ED8-3B64-42FA-B4CD-4ABE785A31CF}" srcOrd="3" destOrd="0" presId="urn:microsoft.com/office/officeart/2005/8/layout/hProcess6"/>
    <dgm:cxn modelId="{EBEEA2E9-1E56-4397-A55A-438A1A2CC0D1}" type="presParOf" srcId="{7634119E-D7F5-490A-9F8D-74EEB3A0C454}" destId="{5413D7B2-7326-4F18-8336-2E2B33FAA292}" srcOrd="7" destOrd="0" presId="urn:microsoft.com/office/officeart/2005/8/layout/hProcess6"/>
    <dgm:cxn modelId="{8EFCA331-F7FC-4997-8DB0-A44E9685F523}" type="presParOf" srcId="{7634119E-D7F5-490A-9F8D-74EEB3A0C454}" destId="{D990CB19-3B2B-46CE-B8DD-311F025878AD}" srcOrd="8" destOrd="0" presId="urn:microsoft.com/office/officeart/2005/8/layout/hProcess6"/>
    <dgm:cxn modelId="{92E63E9D-7668-4683-8E11-79F4A025F2FD}" type="presParOf" srcId="{D990CB19-3B2B-46CE-B8DD-311F025878AD}" destId="{8A17F044-C354-4918-B03B-DE1A4B7457BE}" srcOrd="0" destOrd="0" presId="urn:microsoft.com/office/officeart/2005/8/layout/hProcess6"/>
    <dgm:cxn modelId="{0943EA9F-B93D-4BA3-B145-781EADCC767C}" type="presParOf" srcId="{D990CB19-3B2B-46CE-B8DD-311F025878AD}" destId="{7D58B27B-A1B5-40E7-9D55-F6DD7F6E3B78}" srcOrd="1" destOrd="0" presId="urn:microsoft.com/office/officeart/2005/8/layout/hProcess6"/>
    <dgm:cxn modelId="{151C3B25-2598-4B04-B18C-1794B165902C}" type="presParOf" srcId="{D990CB19-3B2B-46CE-B8DD-311F025878AD}" destId="{C31B5907-306B-431F-BC72-CE3B6E64C590}" srcOrd="2" destOrd="0" presId="urn:microsoft.com/office/officeart/2005/8/layout/hProcess6"/>
    <dgm:cxn modelId="{0C6C1378-657D-4596-AB18-59855AC41158}" type="presParOf" srcId="{D990CB19-3B2B-46CE-B8DD-311F025878AD}" destId="{DD651588-B9A2-42AB-B4C6-E7A8E5FB854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B505D1-7822-4EA1-9F5D-6CABAAD6104F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147CBD-6B4C-4765-9980-F7CC29F8D5E3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Городской Совет молодых педагогов 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CC65207D-AADF-4FB8-892C-9932D13787FA}" type="parTrans" cxnId="{D116D834-2192-4BB8-8D33-EC057C065DBF}">
      <dgm:prSet/>
      <dgm:spPr/>
      <dgm:t>
        <a:bodyPr/>
        <a:lstStyle/>
        <a:p>
          <a:endParaRPr lang="ru-RU"/>
        </a:p>
      </dgm:t>
    </dgm:pt>
    <dgm:pt modelId="{DE28F600-9734-42BB-AAC2-5E5CF4C25C93}" type="sibTrans" cxnId="{D116D834-2192-4BB8-8D33-EC057C065DBF}">
      <dgm:prSet/>
      <dgm:spPr/>
      <dgm:t>
        <a:bodyPr/>
        <a:lstStyle/>
        <a:p>
          <a:endParaRPr lang="ru-RU"/>
        </a:p>
      </dgm:t>
    </dgm:pt>
    <dgm:pt modelId="{361BF518-FA11-44E0-BDAA-B40809F0B795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Форум молодых педагогов </a:t>
          </a:r>
        </a:p>
        <a:p>
          <a:pPr rtl="0"/>
          <a:r>
            <a:rPr lang="ru-RU" sz="1400" b="1" dirty="0" smtClean="0">
              <a:latin typeface="Arial Narrow" panose="020B0606020202030204" pitchFamily="34" charset="0"/>
            </a:rPr>
            <a:t>«Вектор успеха 2.0»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07FE2A4F-670D-4797-85D4-38CA262E3B6E}" type="parTrans" cxnId="{4956B535-62C6-4A87-AA92-7811B4413EBE}">
      <dgm:prSet/>
      <dgm:spPr/>
      <dgm:t>
        <a:bodyPr/>
        <a:lstStyle/>
        <a:p>
          <a:endParaRPr lang="ru-RU"/>
        </a:p>
      </dgm:t>
    </dgm:pt>
    <dgm:pt modelId="{5461EB77-209D-4424-94F2-0C094027392B}" type="sibTrans" cxnId="{4956B535-62C6-4A87-AA92-7811B4413EBE}">
      <dgm:prSet/>
      <dgm:spPr/>
      <dgm:t>
        <a:bodyPr/>
        <a:lstStyle/>
        <a:p>
          <a:endParaRPr lang="ru-RU"/>
        </a:p>
      </dgm:t>
    </dgm:pt>
    <dgm:pt modelId="{9590A574-566D-400B-8693-5B780BEE6F7A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Методическая лаборатория «Современный урок» 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787A0E6A-A7D5-4BC5-B0EA-8E9BC35F4398}" type="parTrans" cxnId="{75486BEF-BD8A-46D6-AB71-CBFEDB0377BC}">
      <dgm:prSet/>
      <dgm:spPr/>
      <dgm:t>
        <a:bodyPr/>
        <a:lstStyle/>
        <a:p>
          <a:endParaRPr lang="ru-RU"/>
        </a:p>
      </dgm:t>
    </dgm:pt>
    <dgm:pt modelId="{B4E6E991-18A5-459F-B3BD-A36AE8C2ADC9}" type="sibTrans" cxnId="{75486BEF-BD8A-46D6-AB71-CBFEDB0377BC}">
      <dgm:prSet/>
      <dgm:spPr/>
      <dgm:t>
        <a:bodyPr/>
        <a:lstStyle/>
        <a:p>
          <a:endParaRPr lang="ru-RU"/>
        </a:p>
      </dgm:t>
    </dgm:pt>
    <dgm:pt modelId="{AB1C50C2-8355-41D7-85DA-F42D33625578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Педагогические мастерские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D9A6C2A7-572A-4169-B08E-CE95B40D45AF}" type="parTrans" cxnId="{88E7128C-62BE-41B5-BF35-DE17EF18D5DB}">
      <dgm:prSet/>
      <dgm:spPr/>
      <dgm:t>
        <a:bodyPr/>
        <a:lstStyle/>
        <a:p>
          <a:endParaRPr lang="ru-RU"/>
        </a:p>
      </dgm:t>
    </dgm:pt>
    <dgm:pt modelId="{1997FE2D-80A6-4C23-8EFD-137ADBA4346F}" type="sibTrans" cxnId="{88E7128C-62BE-41B5-BF35-DE17EF18D5DB}">
      <dgm:prSet/>
      <dgm:spPr/>
      <dgm:t>
        <a:bodyPr/>
        <a:lstStyle/>
        <a:p>
          <a:endParaRPr lang="ru-RU"/>
        </a:p>
      </dgm:t>
    </dgm:pt>
    <dgm:pt modelId="{0846916B-79AE-4F0B-8783-9D23D719D7A9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«Урок с наставником»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E856D423-DF66-4DEE-8325-B26DDA1A6BA4}" type="parTrans" cxnId="{AC050110-BCDD-4336-8C5D-6499DD2A8012}">
      <dgm:prSet/>
      <dgm:spPr/>
      <dgm:t>
        <a:bodyPr/>
        <a:lstStyle/>
        <a:p>
          <a:endParaRPr lang="ru-RU"/>
        </a:p>
      </dgm:t>
    </dgm:pt>
    <dgm:pt modelId="{073B79EC-7521-4D02-B1DB-4398A82CC4FB}" type="sibTrans" cxnId="{AC050110-BCDD-4336-8C5D-6499DD2A8012}">
      <dgm:prSet/>
      <dgm:spPr/>
      <dgm:t>
        <a:bodyPr/>
        <a:lstStyle/>
        <a:p>
          <a:endParaRPr lang="ru-RU"/>
        </a:p>
      </dgm:t>
    </dgm:pt>
    <dgm:pt modelId="{B8F2E40A-B42A-4EEC-9DA9-0F3F02ACCEA0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Неделя молодых педагогов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5A31B686-F788-40E6-B719-45EDED6CAE9C}" type="parTrans" cxnId="{F4449651-5630-4B01-9144-CBDEF4610D83}">
      <dgm:prSet/>
      <dgm:spPr/>
      <dgm:t>
        <a:bodyPr/>
        <a:lstStyle/>
        <a:p>
          <a:endParaRPr lang="ru-RU"/>
        </a:p>
      </dgm:t>
    </dgm:pt>
    <dgm:pt modelId="{28E76374-D68A-4623-BE12-EB0D6AAC874F}" type="sibTrans" cxnId="{F4449651-5630-4B01-9144-CBDEF4610D83}">
      <dgm:prSet/>
      <dgm:spPr/>
      <dgm:t>
        <a:bodyPr/>
        <a:lstStyle/>
        <a:p>
          <a:endParaRPr lang="ru-RU"/>
        </a:p>
      </dgm:t>
    </dgm:pt>
    <dgm:pt modelId="{A63FD920-81F7-48E2-9341-1899BD610437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Школа молодого педагога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E58F8958-8649-4B44-9F79-A3DF0BF12354}" type="parTrans" cxnId="{145CA4F4-34CB-4AD3-B356-E47E561EA660}">
      <dgm:prSet/>
      <dgm:spPr/>
      <dgm:t>
        <a:bodyPr/>
        <a:lstStyle/>
        <a:p>
          <a:endParaRPr lang="ru-RU"/>
        </a:p>
      </dgm:t>
    </dgm:pt>
    <dgm:pt modelId="{7229FA5F-FB53-4CE7-A35D-E25BA15EBBED}" type="sibTrans" cxnId="{145CA4F4-34CB-4AD3-B356-E47E561EA660}">
      <dgm:prSet/>
      <dgm:spPr/>
      <dgm:t>
        <a:bodyPr/>
        <a:lstStyle/>
        <a:p>
          <a:endParaRPr lang="ru-RU"/>
        </a:p>
      </dgm:t>
    </dgm:pt>
    <dgm:pt modelId="{9813C686-4E8F-47C1-99D8-1A9072C72768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Культурно-образовательные туры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2B0424D9-9F43-4F01-A83D-A69D19C32712}" type="parTrans" cxnId="{13D0FDF6-C3B1-4305-8D73-BBF0F1AACC44}">
      <dgm:prSet/>
      <dgm:spPr/>
      <dgm:t>
        <a:bodyPr/>
        <a:lstStyle/>
        <a:p>
          <a:endParaRPr lang="ru-RU"/>
        </a:p>
      </dgm:t>
    </dgm:pt>
    <dgm:pt modelId="{515EAD0D-55DF-44E4-8F74-BDEE2DAD78EA}" type="sibTrans" cxnId="{13D0FDF6-C3B1-4305-8D73-BBF0F1AACC44}">
      <dgm:prSet/>
      <dgm:spPr/>
      <dgm:t>
        <a:bodyPr/>
        <a:lstStyle/>
        <a:p>
          <a:endParaRPr lang="ru-RU"/>
        </a:p>
      </dgm:t>
    </dgm:pt>
    <dgm:pt modelId="{F520FD62-5A3E-47E0-A767-742A613EDA4C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Фестиваль методических идей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A2A500D4-6A17-4F3F-9EC8-8E0AD89C457D}" type="parTrans" cxnId="{EF830C8C-9C0C-4C25-9028-4D96068038D1}">
      <dgm:prSet/>
      <dgm:spPr/>
      <dgm:t>
        <a:bodyPr/>
        <a:lstStyle/>
        <a:p>
          <a:endParaRPr lang="ru-RU"/>
        </a:p>
      </dgm:t>
    </dgm:pt>
    <dgm:pt modelId="{698D71C6-8264-4809-BDBA-44F52473B8E1}" type="sibTrans" cxnId="{EF830C8C-9C0C-4C25-9028-4D96068038D1}">
      <dgm:prSet/>
      <dgm:spPr/>
      <dgm:t>
        <a:bodyPr/>
        <a:lstStyle/>
        <a:p>
          <a:endParaRPr lang="ru-RU"/>
        </a:p>
      </dgm:t>
    </dgm:pt>
    <dgm:pt modelId="{2B60F2DC-9184-4312-A634-79572C5DF3B7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Мастер-классы для молодых педагогов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471F61F7-6CDE-4783-9023-D3F1518F1B82}" type="parTrans" cxnId="{B74EA2A4-D1AE-4606-BB05-02F764A8D2BA}">
      <dgm:prSet/>
      <dgm:spPr/>
      <dgm:t>
        <a:bodyPr/>
        <a:lstStyle/>
        <a:p>
          <a:endParaRPr lang="ru-RU"/>
        </a:p>
      </dgm:t>
    </dgm:pt>
    <dgm:pt modelId="{FFB4993A-A214-4338-85B8-30CA51404368}" type="sibTrans" cxnId="{B74EA2A4-D1AE-4606-BB05-02F764A8D2BA}">
      <dgm:prSet/>
      <dgm:spPr/>
      <dgm:t>
        <a:bodyPr/>
        <a:lstStyle/>
        <a:p>
          <a:endParaRPr lang="ru-RU"/>
        </a:p>
      </dgm:t>
    </dgm:pt>
    <dgm:pt modelId="{EBA94145-B5DF-4E85-A0FF-2BF77ADFB415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Бал молодых педагогов 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DBE536DB-5CF4-433E-934A-DE38FC009CC0}" type="parTrans" cxnId="{221791E5-E124-4391-86E5-8F815C74E9E1}">
      <dgm:prSet/>
      <dgm:spPr/>
      <dgm:t>
        <a:bodyPr/>
        <a:lstStyle/>
        <a:p>
          <a:endParaRPr lang="ru-RU"/>
        </a:p>
      </dgm:t>
    </dgm:pt>
    <dgm:pt modelId="{8EE50575-392C-4330-AE52-9BD7E2ADAA22}" type="sibTrans" cxnId="{221791E5-E124-4391-86E5-8F815C74E9E1}">
      <dgm:prSet/>
      <dgm:spPr/>
      <dgm:t>
        <a:bodyPr/>
        <a:lstStyle/>
        <a:p>
          <a:endParaRPr lang="ru-RU"/>
        </a:p>
      </dgm:t>
    </dgm:pt>
    <dgm:pt modelId="{45682269-8F11-467B-B5AC-AF9BF62319BB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Городской выпускной «Вальс на набережной»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3FB1F79D-4D01-45BE-B915-A1438906940D}" type="parTrans" cxnId="{84A1F1A4-C08E-4EC5-9DDD-0B7C3F259800}">
      <dgm:prSet/>
      <dgm:spPr/>
      <dgm:t>
        <a:bodyPr/>
        <a:lstStyle/>
        <a:p>
          <a:endParaRPr lang="ru-RU"/>
        </a:p>
      </dgm:t>
    </dgm:pt>
    <dgm:pt modelId="{1529B86A-C973-4E06-BCDD-C57333BAEF96}" type="sibTrans" cxnId="{84A1F1A4-C08E-4EC5-9DDD-0B7C3F259800}">
      <dgm:prSet/>
      <dgm:spPr/>
      <dgm:t>
        <a:bodyPr/>
        <a:lstStyle/>
        <a:p>
          <a:endParaRPr lang="ru-RU"/>
        </a:p>
      </dgm:t>
    </dgm:pt>
    <dgm:pt modelId="{1B9F8108-4BB9-43B1-87E9-0C84DF628ACE}" type="pres">
      <dgm:prSet presAssocID="{6DB505D1-7822-4EA1-9F5D-6CABAAD610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3BDE47-D7A3-44FB-ACD3-2CF9E3B7E44D}" type="pres">
      <dgm:prSet presAssocID="{25147CBD-6B4C-4765-9980-F7CC29F8D5E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A78EC-4894-4327-95AD-3D418437E9F4}" type="pres">
      <dgm:prSet presAssocID="{DE28F600-9734-42BB-AAC2-5E5CF4C25C93}" presName="sibTrans" presStyleCnt="0"/>
      <dgm:spPr/>
      <dgm:t>
        <a:bodyPr/>
        <a:lstStyle/>
        <a:p>
          <a:endParaRPr lang="ru-RU"/>
        </a:p>
      </dgm:t>
    </dgm:pt>
    <dgm:pt modelId="{DD3D85E4-932C-47CB-A99A-33F3F27DBD49}" type="pres">
      <dgm:prSet presAssocID="{361BF518-FA11-44E0-BDAA-B40809F0B79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2DFED-1772-4882-9D08-46A6D2E3CC32}" type="pres">
      <dgm:prSet presAssocID="{5461EB77-209D-4424-94F2-0C094027392B}" presName="sibTrans" presStyleCnt="0"/>
      <dgm:spPr/>
      <dgm:t>
        <a:bodyPr/>
        <a:lstStyle/>
        <a:p>
          <a:endParaRPr lang="ru-RU"/>
        </a:p>
      </dgm:t>
    </dgm:pt>
    <dgm:pt modelId="{DE0965B6-BE8E-4D07-A9E3-A13BB0A65F3F}" type="pres">
      <dgm:prSet presAssocID="{9590A574-566D-400B-8693-5B780BEE6F7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92EE4-143F-4315-B1A8-3738351585E0}" type="pres">
      <dgm:prSet presAssocID="{B4E6E991-18A5-459F-B3BD-A36AE8C2ADC9}" presName="sibTrans" presStyleCnt="0"/>
      <dgm:spPr/>
      <dgm:t>
        <a:bodyPr/>
        <a:lstStyle/>
        <a:p>
          <a:endParaRPr lang="ru-RU"/>
        </a:p>
      </dgm:t>
    </dgm:pt>
    <dgm:pt modelId="{1442EAA5-9421-4F53-A722-FC3198D00B83}" type="pres">
      <dgm:prSet presAssocID="{AB1C50C2-8355-41D7-85DA-F42D3362557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E9B02-AAA2-4294-94DF-7322C9FC5C76}" type="pres">
      <dgm:prSet presAssocID="{1997FE2D-80A6-4C23-8EFD-137ADBA4346F}" presName="sibTrans" presStyleCnt="0"/>
      <dgm:spPr/>
      <dgm:t>
        <a:bodyPr/>
        <a:lstStyle/>
        <a:p>
          <a:endParaRPr lang="ru-RU"/>
        </a:p>
      </dgm:t>
    </dgm:pt>
    <dgm:pt modelId="{AFBD65D4-DE5F-4E6C-A894-8CEC8E8BA7A6}" type="pres">
      <dgm:prSet presAssocID="{0846916B-79AE-4F0B-8783-9D23D719D7A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EB107-EC3A-4A6B-B81F-C24EF980455F}" type="pres">
      <dgm:prSet presAssocID="{073B79EC-7521-4D02-B1DB-4398A82CC4FB}" presName="sibTrans" presStyleCnt="0"/>
      <dgm:spPr/>
      <dgm:t>
        <a:bodyPr/>
        <a:lstStyle/>
        <a:p>
          <a:endParaRPr lang="ru-RU"/>
        </a:p>
      </dgm:t>
    </dgm:pt>
    <dgm:pt modelId="{32E5E298-3031-476F-B986-55DB61E997E6}" type="pres">
      <dgm:prSet presAssocID="{B8F2E40A-B42A-4EEC-9DA9-0F3F02ACCEA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C0667-8C34-4566-A0F9-7301AB6F7394}" type="pres">
      <dgm:prSet presAssocID="{28E76374-D68A-4623-BE12-EB0D6AAC874F}" presName="sibTrans" presStyleCnt="0"/>
      <dgm:spPr/>
      <dgm:t>
        <a:bodyPr/>
        <a:lstStyle/>
        <a:p>
          <a:endParaRPr lang="ru-RU"/>
        </a:p>
      </dgm:t>
    </dgm:pt>
    <dgm:pt modelId="{2A7FA586-3BE1-493A-A551-957433298699}" type="pres">
      <dgm:prSet presAssocID="{A63FD920-81F7-48E2-9341-1899BD61043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22B1D-9329-46E0-BB4A-0A40BA373C75}" type="pres">
      <dgm:prSet presAssocID="{7229FA5F-FB53-4CE7-A35D-E25BA15EBBED}" presName="sibTrans" presStyleCnt="0"/>
      <dgm:spPr/>
      <dgm:t>
        <a:bodyPr/>
        <a:lstStyle/>
        <a:p>
          <a:endParaRPr lang="ru-RU"/>
        </a:p>
      </dgm:t>
    </dgm:pt>
    <dgm:pt modelId="{3889A9A8-9A36-4CBE-AA35-377C2A29B546}" type="pres">
      <dgm:prSet presAssocID="{9813C686-4E8F-47C1-99D8-1A9072C72768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1C071-800F-4CA5-9CDB-D5A88B726FDF}" type="pres">
      <dgm:prSet presAssocID="{515EAD0D-55DF-44E4-8F74-BDEE2DAD78EA}" presName="sibTrans" presStyleCnt="0"/>
      <dgm:spPr/>
      <dgm:t>
        <a:bodyPr/>
        <a:lstStyle/>
        <a:p>
          <a:endParaRPr lang="ru-RU"/>
        </a:p>
      </dgm:t>
    </dgm:pt>
    <dgm:pt modelId="{5F0ABDA1-2C8D-4A95-BACB-51F98E361FB9}" type="pres">
      <dgm:prSet presAssocID="{F520FD62-5A3E-47E0-A767-742A613EDA4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002C3-6903-42CB-AAEA-74D1210F9456}" type="pres">
      <dgm:prSet presAssocID="{698D71C6-8264-4809-BDBA-44F52473B8E1}" presName="sibTrans" presStyleCnt="0"/>
      <dgm:spPr/>
      <dgm:t>
        <a:bodyPr/>
        <a:lstStyle/>
        <a:p>
          <a:endParaRPr lang="ru-RU"/>
        </a:p>
      </dgm:t>
    </dgm:pt>
    <dgm:pt modelId="{767EFA33-E905-4031-90DD-5E29178FE36A}" type="pres">
      <dgm:prSet presAssocID="{2B60F2DC-9184-4312-A634-79572C5DF3B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2C337-2A5A-4440-9F76-A39C01B66703}" type="pres">
      <dgm:prSet presAssocID="{FFB4993A-A214-4338-85B8-30CA51404368}" presName="sibTrans" presStyleCnt="0"/>
      <dgm:spPr/>
      <dgm:t>
        <a:bodyPr/>
        <a:lstStyle/>
        <a:p>
          <a:endParaRPr lang="ru-RU"/>
        </a:p>
      </dgm:t>
    </dgm:pt>
    <dgm:pt modelId="{B9F69F14-D2CC-4164-9BBD-3CCC41DD93BB}" type="pres">
      <dgm:prSet presAssocID="{EBA94145-B5DF-4E85-A0FF-2BF77ADFB41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4D367-AE8B-49DD-ADD4-AB1999E2CDA5}" type="pres">
      <dgm:prSet presAssocID="{8EE50575-392C-4330-AE52-9BD7E2ADAA22}" presName="sibTrans" presStyleCnt="0"/>
      <dgm:spPr/>
      <dgm:t>
        <a:bodyPr/>
        <a:lstStyle/>
        <a:p>
          <a:endParaRPr lang="ru-RU"/>
        </a:p>
      </dgm:t>
    </dgm:pt>
    <dgm:pt modelId="{D4F9F61E-2C61-4D97-88F2-48EE616CDE5F}" type="pres">
      <dgm:prSet presAssocID="{45682269-8F11-467B-B5AC-AF9BF62319BB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ADC226-A4D1-4F56-8206-8701A0EFD949}" type="presOf" srcId="{9813C686-4E8F-47C1-99D8-1A9072C72768}" destId="{3889A9A8-9A36-4CBE-AA35-377C2A29B546}" srcOrd="0" destOrd="0" presId="urn:microsoft.com/office/officeart/2005/8/layout/default#2"/>
    <dgm:cxn modelId="{EF830C8C-9C0C-4C25-9028-4D96068038D1}" srcId="{6DB505D1-7822-4EA1-9F5D-6CABAAD6104F}" destId="{F520FD62-5A3E-47E0-A767-742A613EDA4C}" srcOrd="8" destOrd="0" parTransId="{A2A500D4-6A17-4F3F-9EC8-8E0AD89C457D}" sibTransId="{698D71C6-8264-4809-BDBA-44F52473B8E1}"/>
    <dgm:cxn modelId="{145CA4F4-34CB-4AD3-B356-E47E561EA660}" srcId="{6DB505D1-7822-4EA1-9F5D-6CABAAD6104F}" destId="{A63FD920-81F7-48E2-9341-1899BD610437}" srcOrd="6" destOrd="0" parTransId="{E58F8958-8649-4B44-9F79-A3DF0BF12354}" sibTransId="{7229FA5F-FB53-4CE7-A35D-E25BA15EBBED}"/>
    <dgm:cxn modelId="{D116D834-2192-4BB8-8D33-EC057C065DBF}" srcId="{6DB505D1-7822-4EA1-9F5D-6CABAAD6104F}" destId="{25147CBD-6B4C-4765-9980-F7CC29F8D5E3}" srcOrd="0" destOrd="0" parTransId="{CC65207D-AADF-4FB8-892C-9932D13787FA}" sibTransId="{DE28F600-9734-42BB-AAC2-5E5CF4C25C93}"/>
    <dgm:cxn modelId="{B74EA2A4-D1AE-4606-BB05-02F764A8D2BA}" srcId="{6DB505D1-7822-4EA1-9F5D-6CABAAD6104F}" destId="{2B60F2DC-9184-4312-A634-79572C5DF3B7}" srcOrd="9" destOrd="0" parTransId="{471F61F7-6CDE-4783-9023-D3F1518F1B82}" sibTransId="{FFB4993A-A214-4338-85B8-30CA51404368}"/>
    <dgm:cxn modelId="{C47D960A-0234-41E7-B721-4DE03EF24D2C}" type="presOf" srcId="{6DB505D1-7822-4EA1-9F5D-6CABAAD6104F}" destId="{1B9F8108-4BB9-43B1-87E9-0C84DF628ACE}" srcOrd="0" destOrd="0" presId="urn:microsoft.com/office/officeart/2005/8/layout/default#2"/>
    <dgm:cxn modelId="{75486BEF-BD8A-46D6-AB71-CBFEDB0377BC}" srcId="{6DB505D1-7822-4EA1-9F5D-6CABAAD6104F}" destId="{9590A574-566D-400B-8693-5B780BEE6F7A}" srcOrd="2" destOrd="0" parTransId="{787A0E6A-A7D5-4BC5-B0EA-8E9BC35F4398}" sibTransId="{B4E6E991-18A5-459F-B3BD-A36AE8C2ADC9}"/>
    <dgm:cxn modelId="{99039E95-1340-46CA-9359-026CF9478D31}" type="presOf" srcId="{9590A574-566D-400B-8693-5B780BEE6F7A}" destId="{DE0965B6-BE8E-4D07-A9E3-A13BB0A65F3F}" srcOrd="0" destOrd="0" presId="urn:microsoft.com/office/officeart/2005/8/layout/default#2"/>
    <dgm:cxn modelId="{68C48DFD-E23D-43BA-97E1-4E8D341B4DE2}" type="presOf" srcId="{B8F2E40A-B42A-4EEC-9DA9-0F3F02ACCEA0}" destId="{32E5E298-3031-476F-B986-55DB61E997E6}" srcOrd="0" destOrd="0" presId="urn:microsoft.com/office/officeart/2005/8/layout/default#2"/>
    <dgm:cxn modelId="{508AF0A1-83A7-46FE-821C-3A9B776A96E9}" type="presOf" srcId="{361BF518-FA11-44E0-BDAA-B40809F0B795}" destId="{DD3D85E4-932C-47CB-A99A-33F3F27DBD49}" srcOrd="0" destOrd="0" presId="urn:microsoft.com/office/officeart/2005/8/layout/default#2"/>
    <dgm:cxn modelId="{3613A3A9-83E0-4FB4-9C41-496CBEE8E400}" type="presOf" srcId="{AB1C50C2-8355-41D7-85DA-F42D33625578}" destId="{1442EAA5-9421-4F53-A722-FC3198D00B83}" srcOrd="0" destOrd="0" presId="urn:microsoft.com/office/officeart/2005/8/layout/default#2"/>
    <dgm:cxn modelId="{88E7128C-62BE-41B5-BF35-DE17EF18D5DB}" srcId="{6DB505D1-7822-4EA1-9F5D-6CABAAD6104F}" destId="{AB1C50C2-8355-41D7-85DA-F42D33625578}" srcOrd="3" destOrd="0" parTransId="{D9A6C2A7-572A-4169-B08E-CE95B40D45AF}" sibTransId="{1997FE2D-80A6-4C23-8EFD-137ADBA4346F}"/>
    <dgm:cxn modelId="{221791E5-E124-4391-86E5-8F815C74E9E1}" srcId="{6DB505D1-7822-4EA1-9F5D-6CABAAD6104F}" destId="{EBA94145-B5DF-4E85-A0FF-2BF77ADFB415}" srcOrd="10" destOrd="0" parTransId="{DBE536DB-5CF4-433E-934A-DE38FC009CC0}" sibTransId="{8EE50575-392C-4330-AE52-9BD7E2ADAA22}"/>
    <dgm:cxn modelId="{F7055792-BB4A-4419-80DD-9516C116B651}" type="presOf" srcId="{45682269-8F11-467B-B5AC-AF9BF62319BB}" destId="{D4F9F61E-2C61-4D97-88F2-48EE616CDE5F}" srcOrd="0" destOrd="0" presId="urn:microsoft.com/office/officeart/2005/8/layout/default#2"/>
    <dgm:cxn modelId="{9D3B78CC-42B0-4E63-8EF3-06A32266BE8A}" type="presOf" srcId="{2B60F2DC-9184-4312-A634-79572C5DF3B7}" destId="{767EFA33-E905-4031-90DD-5E29178FE36A}" srcOrd="0" destOrd="0" presId="urn:microsoft.com/office/officeart/2005/8/layout/default#2"/>
    <dgm:cxn modelId="{13D0FDF6-C3B1-4305-8D73-BBF0F1AACC44}" srcId="{6DB505D1-7822-4EA1-9F5D-6CABAAD6104F}" destId="{9813C686-4E8F-47C1-99D8-1A9072C72768}" srcOrd="7" destOrd="0" parTransId="{2B0424D9-9F43-4F01-A83D-A69D19C32712}" sibTransId="{515EAD0D-55DF-44E4-8F74-BDEE2DAD78EA}"/>
    <dgm:cxn modelId="{F82A8291-E95F-4559-A630-18B1EF37C2C7}" type="presOf" srcId="{F520FD62-5A3E-47E0-A767-742A613EDA4C}" destId="{5F0ABDA1-2C8D-4A95-BACB-51F98E361FB9}" srcOrd="0" destOrd="0" presId="urn:microsoft.com/office/officeart/2005/8/layout/default#2"/>
    <dgm:cxn modelId="{EF192DDB-7CA4-4907-952B-EDD3D4EF01C0}" type="presOf" srcId="{25147CBD-6B4C-4765-9980-F7CC29F8D5E3}" destId="{BC3BDE47-D7A3-44FB-ACD3-2CF9E3B7E44D}" srcOrd="0" destOrd="0" presId="urn:microsoft.com/office/officeart/2005/8/layout/default#2"/>
    <dgm:cxn modelId="{47BB6C63-7908-4CBB-81CA-90441282369D}" type="presOf" srcId="{EBA94145-B5DF-4E85-A0FF-2BF77ADFB415}" destId="{B9F69F14-D2CC-4164-9BBD-3CCC41DD93BB}" srcOrd="0" destOrd="0" presId="urn:microsoft.com/office/officeart/2005/8/layout/default#2"/>
    <dgm:cxn modelId="{F4449651-5630-4B01-9144-CBDEF4610D83}" srcId="{6DB505D1-7822-4EA1-9F5D-6CABAAD6104F}" destId="{B8F2E40A-B42A-4EEC-9DA9-0F3F02ACCEA0}" srcOrd="5" destOrd="0" parTransId="{5A31B686-F788-40E6-B719-45EDED6CAE9C}" sibTransId="{28E76374-D68A-4623-BE12-EB0D6AAC874F}"/>
    <dgm:cxn modelId="{4956B535-62C6-4A87-AA92-7811B4413EBE}" srcId="{6DB505D1-7822-4EA1-9F5D-6CABAAD6104F}" destId="{361BF518-FA11-44E0-BDAA-B40809F0B795}" srcOrd="1" destOrd="0" parTransId="{07FE2A4F-670D-4797-85D4-38CA262E3B6E}" sibTransId="{5461EB77-209D-4424-94F2-0C094027392B}"/>
    <dgm:cxn modelId="{80996DAA-60B5-4FFB-ABE9-8FB2034932E5}" type="presOf" srcId="{0846916B-79AE-4F0B-8783-9D23D719D7A9}" destId="{AFBD65D4-DE5F-4E6C-A894-8CEC8E8BA7A6}" srcOrd="0" destOrd="0" presId="urn:microsoft.com/office/officeart/2005/8/layout/default#2"/>
    <dgm:cxn modelId="{A77C32F8-51AF-4339-95EE-8D311131B484}" type="presOf" srcId="{A63FD920-81F7-48E2-9341-1899BD610437}" destId="{2A7FA586-3BE1-493A-A551-957433298699}" srcOrd="0" destOrd="0" presId="urn:microsoft.com/office/officeart/2005/8/layout/default#2"/>
    <dgm:cxn modelId="{AC050110-BCDD-4336-8C5D-6499DD2A8012}" srcId="{6DB505D1-7822-4EA1-9F5D-6CABAAD6104F}" destId="{0846916B-79AE-4F0B-8783-9D23D719D7A9}" srcOrd="4" destOrd="0" parTransId="{E856D423-DF66-4DEE-8325-B26DDA1A6BA4}" sibTransId="{073B79EC-7521-4D02-B1DB-4398A82CC4FB}"/>
    <dgm:cxn modelId="{84A1F1A4-C08E-4EC5-9DDD-0B7C3F259800}" srcId="{6DB505D1-7822-4EA1-9F5D-6CABAAD6104F}" destId="{45682269-8F11-467B-B5AC-AF9BF62319BB}" srcOrd="11" destOrd="0" parTransId="{3FB1F79D-4D01-45BE-B915-A1438906940D}" sibTransId="{1529B86A-C973-4E06-BCDD-C57333BAEF96}"/>
    <dgm:cxn modelId="{35F50CF8-C18B-43DE-89F3-30E2864A1B66}" type="presParOf" srcId="{1B9F8108-4BB9-43B1-87E9-0C84DF628ACE}" destId="{BC3BDE47-D7A3-44FB-ACD3-2CF9E3B7E44D}" srcOrd="0" destOrd="0" presId="urn:microsoft.com/office/officeart/2005/8/layout/default#2"/>
    <dgm:cxn modelId="{1427434D-6730-412C-BC6B-85CEF1726783}" type="presParOf" srcId="{1B9F8108-4BB9-43B1-87E9-0C84DF628ACE}" destId="{910A78EC-4894-4327-95AD-3D418437E9F4}" srcOrd="1" destOrd="0" presId="urn:microsoft.com/office/officeart/2005/8/layout/default#2"/>
    <dgm:cxn modelId="{0FD31FA5-A34E-4468-9E0C-7BC7DDD43898}" type="presParOf" srcId="{1B9F8108-4BB9-43B1-87E9-0C84DF628ACE}" destId="{DD3D85E4-932C-47CB-A99A-33F3F27DBD49}" srcOrd="2" destOrd="0" presId="urn:microsoft.com/office/officeart/2005/8/layout/default#2"/>
    <dgm:cxn modelId="{7360CBCA-CAD8-4CBC-A72E-E8BB46395532}" type="presParOf" srcId="{1B9F8108-4BB9-43B1-87E9-0C84DF628ACE}" destId="{E6B2DFED-1772-4882-9D08-46A6D2E3CC32}" srcOrd="3" destOrd="0" presId="urn:microsoft.com/office/officeart/2005/8/layout/default#2"/>
    <dgm:cxn modelId="{BE297980-797D-49FE-A9B5-A85DBC06E669}" type="presParOf" srcId="{1B9F8108-4BB9-43B1-87E9-0C84DF628ACE}" destId="{DE0965B6-BE8E-4D07-A9E3-A13BB0A65F3F}" srcOrd="4" destOrd="0" presId="urn:microsoft.com/office/officeart/2005/8/layout/default#2"/>
    <dgm:cxn modelId="{8EDCE217-0CE3-4987-9DC4-CAC9D41391D1}" type="presParOf" srcId="{1B9F8108-4BB9-43B1-87E9-0C84DF628ACE}" destId="{37492EE4-143F-4315-B1A8-3738351585E0}" srcOrd="5" destOrd="0" presId="urn:microsoft.com/office/officeart/2005/8/layout/default#2"/>
    <dgm:cxn modelId="{6BD8E8E8-68F8-4DCD-A051-AB913540D347}" type="presParOf" srcId="{1B9F8108-4BB9-43B1-87E9-0C84DF628ACE}" destId="{1442EAA5-9421-4F53-A722-FC3198D00B83}" srcOrd="6" destOrd="0" presId="urn:microsoft.com/office/officeart/2005/8/layout/default#2"/>
    <dgm:cxn modelId="{776C28D2-ABAE-45E3-9ABF-6DCD146327C9}" type="presParOf" srcId="{1B9F8108-4BB9-43B1-87E9-0C84DF628ACE}" destId="{8F9E9B02-AAA2-4294-94DF-7322C9FC5C76}" srcOrd="7" destOrd="0" presId="urn:microsoft.com/office/officeart/2005/8/layout/default#2"/>
    <dgm:cxn modelId="{271F5910-0FCE-439F-A119-D9F989ED5279}" type="presParOf" srcId="{1B9F8108-4BB9-43B1-87E9-0C84DF628ACE}" destId="{AFBD65D4-DE5F-4E6C-A894-8CEC8E8BA7A6}" srcOrd="8" destOrd="0" presId="urn:microsoft.com/office/officeart/2005/8/layout/default#2"/>
    <dgm:cxn modelId="{E4A2FF2D-3261-4846-BACF-47211759134C}" type="presParOf" srcId="{1B9F8108-4BB9-43B1-87E9-0C84DF628ACE}" destId="{1CFEB107-EC3A-4A6B-B81F-C24EF980455F}" srcOrd="9" destOrd="0" presId="urn:microsoft.com/office/officeart/2005/8/layout/default#2"/>
    <dgm:cxn modelId="{1C173853-4244-4078-91FE-100D4EFF71BE}" type="presParOf" srcId="{1B9F8108-4BB9-43B1-87E9-0C84DF628ACE}" destId="{32E5E298-3031-476F-B986-55DB61E997E6}" srcOrd="10" destOrd="0" presId="urn:microsoft.com/office/officeart/2005/8/layout/default#2"/>
    <dgm:cxn modelId="{139347AF-8172-4F9F-A319-C97ADBA0BBC6}" type="presParOf" srcId="{1B9F8108-4BB9-43B1-87E9-0C84DF628ACE}" destId="{22AC0667-8C34-4566-A0F9-7301AB6F7394}" srcOrd="11" destOrd="0" presId="urn:microsoft.com/office/officeart/2005/8/layout/default#2"/>
    <dgm:cxn modelId="{5A04879B-DE3C-4AB5-BE10-ECEC672AF746}" type="presParOf" srcId="{1B9F8108-4BB9-43B1-87E9-0C84DF628ACE}" destId="{2A7FA586-3BE1-493A-A551-957433298699}" srcOrd="12" destOrd="0" presId="urn:microsoft.com/office/officeart/2005/8/layout/default#2"/>
    <dgm:cxn modelId="{3AF7533B-2E71-41D8-95C0-8608C5587C5C}" type="presParOf" srcId="{1B9F8108-4BB9-43B1-87E9-0C84DF628ACE}" destId="{D8722B1D-9329-46E0-BB4A-0A40BA373C75}" srcOrd="13" destOrd="0" presId="urn:microsoft.com/office/officeart/2005/8/layout/default#2"/>
    <dgm:cxn modelId="{5D516C1D-50C3-4B32-ACF0-21198EDB680C}" type="presParOf" srcId="{1B9F8108-4BB9-43B1-87E9-0C84DF628ACE}" destId="{3889A9A8-9A36-4CBE-AA35-377C2A29B546}" srcOrd="14" destOrd="0" presId="urn:microsoft.com/office/officeart/2005/8/layout/default#2"/>
    <dgm:cxn modelId="{7E69CC03-C507-4CBC-B6BB-8045EB2B2554}" type="presParOf" srcId="{1B9F8108-4BB9-43B1-87E9-0C84DF628ACE}" destId="{4D61C071-800F-4CA5-9CDB-D5A88B726FDF}" srcOrd="15" destOrd="0" presId="urn:microsoft.com/office/officeart/2005/8/layout/default#2"/>
    <dgm:cxn modelId="{9855AE26-76EF-4B68-B5B1-71C1A0D9E4C4}" type="presParOf" srcId="{1B9F8108-4BB9-43B1-87E9-0C84DF628ACE}" destId="{5F0ABDA1-2C8D-4A95-BACB-51F98E361FB9}" srcOrd="16" destOrd="0" presId="urn:microsoft.com/office/officeart/2005/8/layout/default#2"/>
    <dgm:cxn modelId="{30E2D10E-E590-46C9-BB57-65803B7DF4C2}" type="presParOf" srcId="{1B9F8108-4BB9-43B1-87E9-0C84DF628ACE}" destId="{211002C3-6903-42CB-AAEA-74D1210F9456}" srcOrd="17" destOrd="0" presId="urn:microsoft.com/office/officeart/2005/8/layout/default#2"/>
    <dgm:cxn modelId="{A043B843-2F92-41D1-BB21-13154BD00F42}" type="presParOf" srcId="{1B9F8108-4BB9-43B1-87E9-0C84DF628ACE}" destId="{767EFA33-E905-4031-90DD-5E29178FE36A}" srcOrd="18" destOrd="0" presId="urn:microsoft.com/office/officeart/2005/8/layout/default#2"/>
    <dgm:cxn modelId="{EAB098CA-70A4-4114-B482-486D924F7DC5}" type="presParOf" srcId="{1B9F8108-4BB9-43B1-87E9-0C84DF628ACE}" destId="{01C2C337-2A5A-4440-9F76-A39C01B66703}" srcOrd="19" destOrd="0" presId="urn:microsoft.com/office/officeart/2005/8/layout/default#2"/>
    <dgm:cxn modelId="{8B7778A8-2695-4D23-9737-96C195AFCAE6}" type="presParOf" srcId="{1B9F8108-4BB9-43B1-87E9-0C84DF628ACE}" destId="{B9F69F14-D2CC-4164-9BBD-3CCC41DD93BB}" srcOrd="20" destOrd="0" presId="urn:microsoft.com/office/officeart/2005/8/layout/default#2"/>
    <dgm:cxn modelId="{45323A94-F4CE-4796-A662-BAE7D261ED29}" type="presParOf" srcId="{1B9F8108-4BB9-43B1-87E9-0C84DF628ACE}" destId="{19A4D367-AE8B-49DD-ADD4-AB1999E2CDA5}" srcOrd="21" destOrd="0" presId="urn:microsoft.com/office/officeart/2005/8/layout/default#2"/>
    <dgm:cxn modelId="{FF145F44-7685-43A4-B32D-48AF68BB447C}" type="presParOf" srcId="{1B9F8108-4BB9-43B1-87E9-0C84DF628ACE}" destId="{D4F9F61E-2C61-4D97-88F2-48EE616CDE5F}" srcOrd="2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286CDD-2722-47F0-B27F-A2E439CCB3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8AE05D-1F49-403E-937E-87530B254754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Всероссийский проект «Наставник»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AC25BFBF-1273-41A8-BFBA-CAAA449843A2}" type="parTrans" cxnId="{B018AA57-A6DF-479B-9E01-A94742C2E7E6}">
      <dgm:prSet/>
      <dgm:spPr/>
      <dgm:t>
        <a:bodyPr/>
        <a:lstStyle/>
        <a:p>
          <a:endParaRPr lang="ru-RU"/>
        </a:p>
      </dgm:t>
    </dgm:pt>
    <dgm:pt modelId="{E92D6584-904F-4B75-8B02-D412C47F7994}" type="sibTrans" cxnId="{B018AA57-A6DF-479B-9E01-A94742C2E7E6}">
      <dgm:prSet/>
      <dgm:spPr/>
      <dgm:t>
        <a:bodyPr/>
        <a:lstStyle/>
        <a:p>
          <a:endParaRPr lang="ru-RU"/>
        </a:p>
      </dgm:t>
    </dgm:pt>
    <dgm:pt modelId="{A09B4734-595F-4327-BEFD-827C122DB266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Проект «Наставничество и «серебряный возраст в профессии» 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8708E540-6BFA-4347-8113-A80643092C20}" type="parTrans" cxnId="{CFAC9319-E904-4439-BA3E-4AF5AB2AF824}">
      <dgm:prSet/>
      <dgm:spPr/>
      <dgm:t>
        <a:bodyPr/>
        <a:lstStyle/>
        <a:p>
          <a:endParaRPr lang="ru-RU"/>
        </a:p>
      </dgm:t>
    </dgm:pt>
    <dgm:pt modelId="{B48F96FD-8ACD-4A92-8B21-947669376EFB}" type="sibTrans" cxnId="{CFAC9319-E904-4439-BA3E-4AF5AB2AF824}">
      <dgm:prSet/>
      <dgm:spPr/>
      <dgm:t>
        <a:bodyPr/>
        <a:lstStyle/>
        <a:p>
          <a:endParaRPr lang="ru-RU"/>
        </a:p>
      </dgm:t>
    </dgm:pt>
    <dgm:pt modelId="{749B42CC-007B-4856-B739-DF12F16281C3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Проект «Дело, которому мы служили» 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C899697F-7683-4F89-ABA3-E2E802DAC376}" type="parTrans" cxnId="{37902049-E879-423D-85F6-8EEB37A85AB8}">
      <dgm:prSet/>
      <dgm:spPr/>
      <dgm:t>
        <a:bodyPr/>
        <a:lstStyle/>
        <a:p>
          <a:endParaRPr lang="ru-RU"/>
        </a:p>
      </dgm:t>
    </dgm:pt>
    <dgm:pt modelId="{BBB84BA4-9E6B-41C8-A71A-899CD8242F23}" type="sibTrans" cxnId="{37902049-E879-423D-85F6-8EEB37A85AB8}">
      <dgm:prSet/>
      <dgm:spPr/>
      <dgm:t>
        <a:bodyPr/>
        <a:lstStyle/>
        <a:p>
          <a:endParaRPr lang="ru-RU"/>
        </a:p>
      </dgm:t>
    </dgm:pt>
    <dgm:pt modelId="{7B83DD82-1D94-4470-B694-493FC6C180CF}">
      <dgm:prSet custT="1"/>
      <dgm:spPr/>
      <dgm:t>
        <a:bodyPr/>
        <a:lstStyle/>
        <a:p>
          <a:pPr rtl="0"/>
          <a:r>
            <a:rPr lang="ru-RU" sz="1400" b="1" dirty="0" smtClean="0">
              <a:latin typeface="Arial Narrow" panose="020B0606020202030204" pitchFamily="34" charset="0"/>
            </a:rPr>
            <a:t>Встреча заслуженных учителей города Тюмени «Диалог поколений»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AF73CA60-13A4-4785-AAE6-2E69373DFF65}" type="parTrans" cxnId="{FDFA0C27-2B60-41C3-B2CE-05549E0926C0}">
      <dgm:prSet/>
      <dgm:spPr/>
      <dgm:t>
        <a:bodyPr/>
        <a:lstStyle/>
        <a:p>
          <a:endParaRPr lang="ru-RU"/>
        </a:p>
      </dgm:t>
    </dgm:pt>
    <dgm:pt modelId="{924B45D8-CAD4-4B76-945A-0ED71BBB2B7B}" type="sibTrans" cxnId="{FDFA0C27-2B60-41C3-B2CE-05549E0926C0}">
      <dgm:prSet/>
      <dgm:spPr/>
      <dgm:t>
        <a:bodyPr/>
        <a:lstStyle/>
        <a:p>
          <a:endParaRPr lang="ru-RU"/>
        </a:p>
      </dgm:t>
    </dgm:pt>
    <dgm:pt modelId="{8C2A8196-A1D9-430B-8E59-BC028B07AA75}" type="pres">
      <dgm:prSet presAssocID="{3A286CDD-2722-47F0-B27F-A2E439CCB3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C5AA8B4-A060-42E8-B346-B5ECE8DDE83A}" type="pres">
      <dgm:prSet presAssocID="{808AE05D-1F49-403E-937E-87530B254754}" presName="thickLine" presStyleLbl="alignNode1" presStyleIdx="0" presStyleCnt="4"/>
      <dgm:spPr/>
    </dgm:pt>
    <dgm:pt modelId="{FC18352B-48EC-4973-84A1-4FFC0D6CF600}" type="pres">
      <dgm:prSet presAssocID="{808AE05D-1F49-403E-937E-87530B254754}" presName="horz1" presStyleCnt="0"/>
      <dgm:spPr/>
    </dgm:pt>
    <dgm:pt modelId="{8BD2FE67-1288-444F-A952-830A17389194}" type="pres">
      <dgm:prSet presAssocID="{808AE05D-1F49-403E-937E-87530B254754}" presName="tx1" presStyleLbl="revTx" presStyleIdx="0" presStyleCnt="4" custLinFactNeighborY="5263"/>
      <dgm:spPr/>
      <dgm:t>
        <a:bodyPr/>
        <a:lstStyle/>
        <a:p>
          <a:endParaRPr lang="ru-RU"/>
        </a:p>
      </dgm:t>
    </dgm:pt>
    <dgm:pt modelId="{1B67AF45-506F-4896-9E4E-3D064FE9CC96}" type="pres">
      <dgm:prSet presAssocID="{808AE05D-1F49-403E-937E-87530B254754}" presName="vert1" presStyleCnt="0"/>
      <dgm:spPr/>
    </dgm:pt>
    <dgm:pt modelId="{5A65E1E5-0666-4B83-87B5-25D9AB6DDE07}" type="pres">
      <dgm:prSet presAssocID="{A09B4734-595F-4327-BEFD-827C122DB266}" presName="thickLine" presStyleLbl="alignNode1" presStyleIdx="1" presStyleCnt="4"/>
      <dgm:spPr/>
    </dgm:pt>
    <dgm:pt modelId="{734A3365-ACB9-4222-BCC4-1EBC07B6AC33}" type="pres">
      <dgm:prSet presAssocID="{A09B4734-595F-4327-BEFD-827C122DB266}" presName="horz1" presStyleCnt="0"/>
      <dgm:spPr/>
    </dgm:pt>
    <dgm:pt modelId="{73EF4191-ED76-4949-B187-A3FB87AE3162}" type="pres">
      <dgm:prSet presAssocID="{A09B4734-595F-4327-BEFD-827C122DB266}" presName="tx1" presStyleLbl="revTx" presStyleIdx="1" presStyleCnt="4" custLinFactNeighborY="10526"/>
      <dgm:spPr/>
      <dgm:t>
        <a:bodyPr/>
        <a:lstStyle/>
        <a:p>
          <a:endParaRPr lang="ru-RU"/>
        </a:p>
      </dgm:t>
    </dgm:pt>
    <dgm:pt modelId="{FA199DC4-E85F-4E58-83ED-B6E2B87663F0}" type="pres">
      <dgm:prSet presAssocID="{A09B4734-595F-4327-BEFD-827C122DB266}" presName="vert1" presStyleCnt="0"/>
      <dgm:spPr/>
    </dgm:pt>
    <dgm:pt modelId="{6F7A9DC9-511B-4114-BDFD-BEE5999E4305}" type="pres">
      <dgm:prSet presAssocID="{749B42CC-007B-4856-B739-DF12F16281C3}" presName="thickLine" presStyleLbl="alignNode1" presStyleIdx="2" presStyleCnt="4"/>
      <dgm:spPr/>
    </dgm:pt>
    <dgm:pt modelId="{507B9F57-DB3E-44F6-82D6-228EECB82311}" type="pres">
      <dgm:prSet presAssocID="{749B42CC-007B-4856-B739-DF12F16281C3}" presName="horz1" presStyleCnt="0"/>
      <dgm:spPr/>
    </dgm:pt>
    <dgm:pt modelId="{B2AC1BF7-9BEB-4323-8028-A977FCD83F18}" type="pres">
      <dgm:prSet presAssocID="{749B42CC-007B-4856-B739-DF12F16281C3}" presName="tx1" presStyleLbl="revTx" presStyleIdx="2" presStyleCnt="4" custLinFactNeighborY="5263"/>
      <dgm:spPr/>
      <dgm:t>
        <a:bodyPr/>
        <a:lstStyle/>
        <a:p>
          <a:endParaRPr lang="ru-RU"/>
        </a:p>
      </dgm:t>
    </dgm:pt>
    <dgm:pt modelId="{32F4807A-C5D0-44AF-8D37-F121677DD850}" type="pres">
      <dgm:prSet presAssocID="{749B42CC-007B-4856-B739-DF12F16281C3}" presName="vert1" presStyleCnt="0"/>
      <dgm:spPr/>
    </dgm:pt>
    <dgm:pt modelId="{5FDEDA1D-86E2-4F4F-883C-57BC65516F6D}" type="pres">
      <dgm:prSet presAssocID="{7B83DD82-1D94-4470-B694-493FC6C180CF}" presName="thickLine" presStyleLbl="alignNode1" presStyleIdx="3" presStyleCnt="4"/>
      <dgm:spPr/>
    </dgm:pt>
    <dgm:pt modelId="{0A6AC10A-D27D-456F-AB1E-160908BFB8A6}" type="pres">
      <dgm:prSet presAssocID="{7B83DD82-1D94-4470-B694-493FC6C180CF}" presName="horz1" presStyleCnt="0"/>
      <dgm:spPr/>
    </dgm:pt>
    <dgm:pt modelId="{57D6513D-C45C-41E6-A770-075555DC5B45}" type="pres">
      <dgm:prSet presAssocID="{7B83DD82-1D94-4470-B694-493FC6C180CF}" presName="tx1" presStyleLbl="revTx" presStyleIdx="3" presStyleCnt="4"/>
      <dgm:spPr/>
      <dgm:t>
        <a:bodyPr/>
        <a:lstStyle/>
        <a:p>
          <a:endParaRPr lang="ru-RU"/>
        </a:p>
      </dgm:t>
    </dgm:pt>
    <dgm:pt modelId="{38042600-B20E-4B07-9E74-4CEA9541838F}" type="pres">
      <dgm:prSet presAssocID="{7B83DD82-1D94-4470-B694-493FC6C180CF}" presName="vert1" presStyleCnt="0"/>
      <dgm:spPr/>
    </dgm:pt>
  </dgm:ptLst>
  <dgm:cxnLst>
    <dgm:cxn modelId="{57EF20BD-8F84-449C-B1EC-773824934DEB}" type="presOf" srcId="{749B42CC-007B-4856-B739-DF12F16281C3}" destId="{B2AC1BF7-9BEB-4323-8028-A977FCD83F18}" srcOrd="0" destOrd="0" presId="urn:microsoft.com/office/officeart/2008/layout/LinedList"/>
    <dgm:cxn modelId="{FDFA0C27-2B60-41C3-B2CE-05549E0926C0}" srcId="{3A286CDD-2722-47F0-B27F-A2E439CCB33B}" destId="{7B83DD82-1D94-4470-B694-493FC6C180CF}" srcOrd="3" destOrd="0" parTransId="{AF73CA60-13A4-4785-AAE6-2E69373DFF65}" sibTransId="{924B45D8-CAD4-4B76-945A-0ED71BBB2B7B}"/>
    <dgm:cxn modelId="{7D0B7B5F-DF4C-4E9F-B769-F8D6A325338D}" type="presOf" srcId="{808AE05D-1F49-403E-937E-87530B254754}" destId="{8BD2FE67-1288-444F-A952-830A17389194}" srcOrd="0" destOrd="0" presId="urn:microsoft.com/office/officeart/2008/layout/LinedList"/>
    <dgm:cxn modelId="{37902049-E879-423D-85F6-8EEB37A85AB8}" srcId="{3A286CDD-2722-47F0-B27F-A2E439CCB33B}" destId="{749B42CC-007B-4856-B739-DF12F16281C3}" srcOrd="2" destOrd="0" parTransId="{C899697F-7683-4F89-ABA3-E2E802DAC376}" sibTransId="{BBB84BA4-9E6B-41C8-A71A-899CD8242F23}"/>
    <dgm:cxn modelId="{CFAC9319-E904-4439-BA3E-4AF5AB2AF824}" srcId="{3A286CDD-2722-47F0-B27F-A2E439CCB33B}" destId="{A09B4734-595F-4327-BEFD-827C122DB266}" srcOrd="1" destOrd="0" parTransId="{8708E540-6BFA-4347-8113-A80643092C20}" sibTransId="{B48F96FD-8ACD-4A92-8B21-947669376EFB}"/>
    <dgm:cxn modelId="{C2DDDE93-DEC1-41E2-A7DD-6DD0D4E96E1B}" type="presOf" srcId="{7B83DD82-1D94-4470-B694-493FC6C180CF}" destId="{57D6513D-C45C-41E6-A770-075555DC5B45}" srcOrd="0" destOrd="0" presId="urn:microsoft.com/office/officeart/2008/layout/LinedList"/>
    <dgm:cxn modelId="{54359725-BF4E-4315-B6F1-44BE14221C37}" type="presOf" srcId="{3A286CDD-2722-47F0-B27F-A2E439CCB33B}" destId="{8C2A8196-A1D9-430B-8E59-BC028B07AA75}" srcOrd="0" destOrd="0" presId="urn:microsoft.com/office/officeart/2008/layout/LinedList"/>
    <dgm:cxn modelId="{F566EF49-7C95-4903-8C41-4BE3949D5465}" type="presOf" srcId="{A09B4734-595F-4327-BEFD-827C122DB266}" destId="{73EF4191-ED76-4949-B187-A3FB87AE3162}" srcOrd="0" destOrd="0" presId="urn:microsoft.com/office/officeart/2008/layout/LinedList"/>
    <dgm:cxn modelId="{B018AA57-A6DF-479B-9E01-A94742C2E7E6}" srcId="{3A286CDD-2722-47F0-B27F-A2E439CCB33B}" destId="{808AE05D-1F49-403E-937E-87530B254754}" srcOrd="0" destOrd="0" parTransId="{AC25BFBF-1273-41A8-BFBA-CAAA449843A2}" sibTransId="{E92D6584-904F-4B75-8B02-D412C47F7994}"/>
    <dgm:cxn modelId="{4162A358-5738-4E93-8B99-3C4B41C1B3E8}" type="presParOf" srcId="{8C2A8196-A1D9-430B-8E59-BC028B07AA75}" destId="{4C5AA8B4-A060-42E8-B346-B5ECE8DDE83A}" srcOrd="0" destOrd="0" presId="urn:microsoft.com/office/officeart/2008/layout/LinedList"/>
    <dgm:cxn modelId="{8FEF56FF-0B0D-4592-A4A3-D8761BAEA544}" type="presParOf" srcId="{8C2A8196-A1D9-430B-8E59-BC028B07AA75}" destId="{FC18352B-48EC-4973-84A1-4FFC0D6CF600}" srcOrd="1" destOrd="0" presId="urn:microsoft.com/office/officeart/2008/layout/LinedList"/>
    <dgm:cxn modelId="{B93D5BD6-1D9B-48BF-ABE8-18F832D8FBC7}" type="presParOf" srcId="{FC18352B-48EC-4973-84A1-4FFC0D6CF600}" destId="{8BD2FE67-1288-444F-A952-830A17389194}" srcOrd="0" destOrd="0" presId="urn:microsoft.com/office/officeart/2008/layout/LinedList"/>
    <dgm:cxn modelId="{16B3DED8-1D12-44F1-B063-57DC34B2D1D0}" type="presParOf" srcId="{FC18352B-48EC-4973-84A1-4FFC0D6CF600}" destId="{1B67AF45-506F-4896-9E4E-3D064FE9CC96}" srcOrd="1" destOrd="0" presId="urn:microsoft.com/office/officeart/2008/layout/LinedList"/>
    <dgm:cxn modelId="{89423597-8B05-455B-8DD2-026FB9F3E049}" type="presParOf" srcId="{8C2A8196-A1D9-430B-8E59-BC028B07AA75}" destId="{5A65E1E5-0666-4B83-87B5-25D9AB6DDE07}" srcOrd="2" destOrd="0" presId="urn:microsoft.com/office/officeart/2008/layout/LinedList"/>
    <dgm:cxn modelId="{45B5C323-47C2-499E-8724-92B097DA55BD}" type="presParOf" srcId="{8C2A8196-A1D9-430B-8E59-BC028B07AA75}" destId="{734A3365-ACB9-4222-BCC4-1EBC07B6AC33}" srcOrd="3" destOrd="0" presId="urn:microsoft.com/office/officeart/2008/layout/LinedList"/>
    <dgm:cxn modelId="{EE2B7E20-05BF-4923-8187-8CABBC493004}" type="presParOf" srcId="{734A3365-ACB9-4222-BCC4-1EBC07B6AC33}" destId="{73EF4191-ED76-4949-B187-A3FB87AE3162}" srcOrd="0" destOrd="0" presId="urn:microsoft.com/office/officeart/2008/layout/LinedList"/>
    <dgm:cxn modelId="{D48CD9F0-06C1-4F6F-866D-BC4B6AEB0654}" type="presParOf" srcId="{734A3365-ACB9-4222-BCC4-1EBC07B6AC33}" destId="{FA199DC4-E85F-4E58-83ED-B6E2B87663F0}" srcOrd="1" destOrd="0" presId="urn:microsoft.com/office/officeart/2008/layout/LinedList"/>
    <dgm:cxn modelId="{6202CA49-5762-49D1-8EB7-165144B9D8EB}" type="presParOf" srcId="{8C2A8196-A1D9-430B-8E59-BC028B07AA75}" destId="{6F7A9DC9-511B-4114-BDFD-BEE5999E4305}" srcOrd="4" destOrd="0" presId="urn:microsoft.com/office/officeart/2008/layout/LinedList"/>
    <dgm:cxn modelId="{57947F7A-E0A5-4CAF-A1D1-F5818C1DAD60}" type="presParOf" srcId="{8C2A8196-A1D9-430B-8E59-BC028B07AA75}" destId="{507B9F57-DB3E-44F6-82D6-228EECB82311}" srcOrd="5" destOrd="0" presId="urn:microsoft.com/office/officeart/2008/layout/LinedList"/>
    <dgm:cxn modelId="{04D2AA4C-ACF4-4B7F-874F-9717F8497580}" type="presParOf" srcId="{507B9F57-DB3E-44F6-82D6-228EECB82311}" destId="{B2AC1BF7-9BEB-4323-8028-A977FCD83F18}" srcOrd="0" destOrd="0" presId="urn:microsoft.com/office/officeart/2008/layout/LinedList"/>
    <dgm:cxn modelId="{F4D456E6-E19E-4397-9AFE-676C16B86A4A}" type="presParOf" srcId="{507B9F57-DB3E-44F6-82D6-228EECB82311}" destId="{32F4807A-C5D0-44AF-8D37-F121677DD850}" srcOrd="1" destOrd="0" presId="urn:microsoft.com/office/officeart/2008/layout/LinedList"/>
    <dgm:cxn modelId="{ADB674D4-D923-4BEB-BAF8-70A993AFDAA3}" type="presParOf" srcId="{8C2A8196-A1D9-430B-8E59-BC028B07AA75}" destId="{5FDEDA1D-86E2-4F4F-883C-57BC65516F6D}" srcOrd="6" destOrd="0" presId="urn:microsoft.com/office/officeart/2008/layout/LinedList"/>
    <dgm:cxn modelId="{23EF315C-9CCE-4E31-A6F7-EA253896AEDE}" type="presParOf" srcId="{8C2A8196-A1D9-430B-8E59-BC028B07AA75}" destId="{0A6AC10A-D27D-456F-AB1E-160908BFB8A6}" srcOrd="7" destOrd="0" presId="urn:microsoft.com/office/officeart/2008/layout/LinedList"/>
    <dgm:cxn modelId="{011345FB-14B3-42EB-B693-B67F40CBF724}" type="presParOf" srcId="{0A6AC10A-D27D-456F-AB1E-160908BFB8A6}" destId="{57D6513D-C45C-41E6-A770-075555DC5B45}" srcOrd="0" destOrd="0" presId="urn:microsoft.com/office/officeart/2008/layout/LinedList"/>
    <dgm:cxn modelId="{4530E212-E6F0-4775-BD56-A5FEFBAA3D02}" type="presParOf" srcId="{0A6AC10A-D27D-456F-AB1E-160908BFB8A6}" destId="{38042600-B20E-4B07-9E74-4CEA954183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23EA29-B6DB-4830-B0A2-6C55C8143EA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266B7-A811-478A-B9B4-34C91D8C7EC1}">
      <dgm:prSet custT="1"/>
      <dgm:spPr/>
      <dgm:t>
        <a:bodyPr/>
        <a:lstStyle/>
        <a:p>
          <a:pPr rtl="0"/>
          <a:r>
            <a:rPr lang="ru-RU" sz="1600" b="1" dirty="0" smtClean="0">
              <a:latin typeface="Arial Narrow" panose="020B0606020202030204" pitchFamily="34" charset="0"/>
            </a:rPr>
            <a:t>Ответственные за работу с ветеранами педагогического труда 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E4364875-929D-45FE-819B-C91C6B9E0471}" type="parTrans" cxnId="{384D9556-4D85-442E-95D0-7DD98847D13A}">
      <dgm:prSet/>
      <dgm:spPr/>
      <dgm:t>
        <a:bodyPr/>
        <a:lstStyle/>
        <a:p>
          <a:endParaRPr lang="ru-RU"/>
        </a:p>
      </dgm:t>
    </dgm:pt>
    <dgm:pt modelId="{E1242FE2-F8E1-41F7-9067-0F83173F19BD}" type="sibTrans" cxnId="{384D9556-4D85-442E-95D0-7DD98847D13A}">
      <dgm:prSet/>
      <dgm:spPr/>
      <dgm:t>
        <a:bodyPr/>
        <a:lstStyle/>
        <a:p>
          <a:endParaRPr lang="ru-RU"/>
        </a:p>
      </dgm:t>
    </dgm:pt>
    <dgm:pt modelId="{15FC94AB-A2F2-4EE9-8835-71BC18A9F5C4}">
      <dgm:prSet custT="1"/>
      <dgm:spPr/>
      <dgm:t>
        <a:bodyPr/>
        <a:lstStyle/>
        <a:p>
          <a:pPr rtl="0"/>
          <a:r>
            <a:rPr lang="ru-RU" sz="1600" b="1" dirty="0" smtClean="0">
              <a:latin typeface="Arial Narrow" panose="020B0606020202030204" pitchFamily="34" charset="0"/>
            </a:rPr>
            <a:t>Председатели первичных ветеранских организаций ОУ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C874EA2F-B406-40A1-BBFE-DF2DD5BF8DBF}" type="parTrans" cxnId="{AECFD322-D156-4CE0-BE73-7326C7BB245D}">
      <dgm:prSet/>
      <dgm:spPr/>
      <dgm:t>
        <a:bodyPr/>
        <a:lstStyle/>
        <a:p>
          <a:endParaRPr lang="ru-RU"/>
        </a:p>
      </dgm:t>
    </dgm:pt>
    <dgm:pt modelId="{87FC8491-58C7-444B-B0A6-C46324C531BF}" type="sibTrans" cxnId="{AECFD322-D156-4CE0-BE73-7326C7BB245D}">
      <dgm:prSet/>
      <dgm:spPr/>
      <dgm:t>
        <a:bodyPr/>
        <a:lstStyle/>
        <a:p>
          <a:endParaRPr lang="ru-RU"/>
        </a:p>
      </dgm:t>
    </dgm:pt>
    <dgm:pt modelId="{D6BBB51F-C0F6-44AB-963D-C76A981DC42B}" type="pres">
      <dgm:prSet presAssocID="{AB23EA29-B6DB-4830-B0A2-6C55C8143EA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A8DE7-DF8E-4DC4-B784-FFC60ADF891B}" type="pres">
      <dgm:prSet presAssocID="{AB23EA29-B6DB-4830-B0A2-6C55C8143EA8}" presName="ribbon" presStyleLbl="node1" presStyleIdx="0" presStyleCnt="1" custScaleX="173333"/>
      <dgm:spPr/>
    </dgm:pt>
    <dgm:pt modelId="{04CE0EB0-1968-485B-82D8-C26251D87974}" type="pres">
      <dgm:prSet presAssocID="{AB23EA29-B6DB-4830-B0A2-6C55C8143EA8}" presName="leftArrowText" presStyleLbl="node1" presStyleIdx="0" presStyleCnt="1" custScaleX="216883" custLinFactNeighborX="-60173" custLinFactNeighborY="31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EE57D-686E-4C78-AA83-3C559DED14D2}" type="pres">
      <dgm:prSet presAssocID="{AB23EA29-B6DB-4830-B0A2-6C55C8143EA8}" presName="rightArrowText" presStyleLbl="node1" presStyleIdx="0" presStyleCnt="1" custScaleX="173504" custLinFactNeighborX="44078" custLinFactNeighborY="-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D9556-4D85-442E-95D0-7DD98847D13A}" srcId="{AB23EA29-B6DB-4830-B0A2-6C55C8143EA8}" destId="{CE1266B7-A811-478A-B9B4-34C91D8C7EC1}" srcOrd="0" destOrd="0" parTransId="{E4364875-929D-45FE-819B-C91C6B9E0471}" sibTransId="{E1242FE2-F8E1-41F7-9067-0F83173F19BD}"/>
    <dgm:cxn modelId="{0A7ECF18-1C6A-4FB6-A0B1-642691F5337D}" type="presOf" srcId="{AB23EA29-B6DB-4830-B0A2-6C55C8143EA8}" destId="{D6BBB51F-C0F6-44AB-963D-C76A981DC42B}" srcOrd="0" destOrd="0" presId="urn:microsoft.com/office/officeart/2005/8/layout/arrow6"/>
    <dgm:cxn modelId="{AECFD322-D156-4CE0-BE73-7326C7BB245D}" srcId="{AB23EA29-B6DB-4830-B0A2-6C55C8143EA8}" destId="{15FC94AB-A2F2-4EE9-8835-71BC18A9F5C4}" srcOrd="1" destOrd="0" parTransId="{C874EA2F-B406-40A1-BBFE-DF2DD5BF8DBF}" sibTransId="{87FC8491-58C7-444B-B0A6-C46324C531BF}"/>
    <dgm:cxn modelId="{1E4F0340-FA39-423B-9A2B-B103EC54B84E}" type="presOf" srcId="{CE1266B7-A811-478A-B9B4-34C91D8C7EC1}" destId="{04CE0EB0-1968-485B-82D8-C26251D87974}" srcOrd="0" destOrd="0" presId="urn:microsoft.com/office/officeart/2005/8/layout/arrow6"/>
    <dgm:cxn modelId="{4B100C70-B74C-4584-9AE2-547575CE915C}" type="presOf" srcId="{15FC94AB-A2F2-4EE9-8835-71BC18A9F5C4}" destId="{A3AEE57D-686E-4C78-AA83-3C559DED14D2}" srcOrd="0" destOrd="0" presId="urn:microsoft.com/office/officeart/2005/8/layout/arrow6"/>
    <dgm:cxn modelId="{6E77E6C6-D0FD-4012-9C3D-BA1D3E248E7A}" type="presParOf" srcId="{D6BBB51F-C0F6-44AB-963D-C76A981DC42B}" destId="{EF0A8DE7-DF8E-4DC4-B784-FFC60ADF891B}" srcOrd="0" destOrd="0" presId="urn:microsoft.com/office/officeart/2005/8/layout/arrow6"/>
    <dgm:cxn modelId="{A3291AA0-205F-4B31-9D1D-04CDB41BEEDC}" type="presParOf" srcId="{D6BBB51F-C0F6-44AB-963D-C76A981DC42B}" destId="{04CE0EB0-1968-485B-82D8-C26251D87974}" srcOrd="1" destOrd="0" presId="urn:microsoft.com/office/officeart/2005/8/layout/arrow6"/>
    <dgm:cxn modelId="{BB3A20D9-B040-40E4-8A92-1108D30D161D}" type="presParOf" srcId="{D6BBB51F-C0F6-44AB-963D-C76A981DC42B}" destId="{A3AEE57D-686E-4C78-AA83-3C559DED14D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F9C1C9-508D-4B06-BFBC-1E236B1EE7DB}">
      <dsp:nvSpPr>
        <dsp:cNvPr id="0" name=""/>
        <dsp:cNvSpPr/>
      </dsp:nvSpPr>
      <dsp:spPr>
        <a:xfrm>
          <a:off x="4266220" y="1339115"/>
          <a:ext cx="2311245" cy="56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64"/>
              </a:lnTo>
              <a:lnTo>
                <a:pt x="2311245" y="281064"/>
              </a:lnTo>
              <a:lnTo>
                <a:pt x="2311245" y="56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E0911-32EA-43DB-9F21-6266714C3EA3}">
      <dsp:nvSpPr>
        <dsp:cNvPr id="0" name=""/>
        <dsp:cNvSpPr/>
      </dsp:nvSpPr>
      <dsp:spPr>
        <a:xfrm>
          <a:off x="2089497" y="1339115"/>
          <a:ext cx="2176722" cy="562128"/>
        </a:xfrm>
        <a:custGeom>
          <a:avLst/>
          <a:gdLst/>
          <a:ahLst/>
          <a:cxnLst/>
          <a:rect l="0" t="0" r="0" b="0"/>
          <a:pathLst>
            <a:path>
              <a:moveTo>
                <a:pt x="2176722" y="0"/>
              </a:moveTo>
              <a:lnTo>
                <a:pt x="2176722" y="281064"/>
              </a:lnTo>
              <a:lnTo>
                <a:pt x="0" y="281064"/>
              </a:lnTo>
              <a:lnTo>
                <a:pt x="0" y="56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E29E2-0698-47EB-A311-B3AABE2A8916}">
      <dsp:nvSpPr>
        <dsp:cNvPr id="0" name=""/>
        <dsp:cNvSpPr/>
      </dsp:nvSpPr>
      <dsp:spPr>
        <a:xfrm>
          <a:off x="2619437" y="714"/>
          <a:ext cx="3293565" cy="133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Национальный проект «Образование» – это инициатива, направленная на достижение ключевых задач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2619437" y="714"/>
        <a:ext cx="3293565" cy="1338401"/>
      </dsp:txXfrm>
    </dsp:sp>
    <dsp:sp modelId="{36D4FE9B-CDC8-4E55-B1FA-A9BDF5E47400}">
      <dsp:nvSpPr>
        <dsp:cNvPr id="0" name=""/>
        <dsp:cNvSpPr/>
      </dsp:nvSpPr>
      <dsp:spPr>
        <a:xfrm>
          <a:off x="59316" y="1901244"/>
          <a:ext cx="4060362" cy="133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</a:rPr>
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 </a:t>
          </a:r>
          <a:endParaRPr lang="ru-RU" sz="1600" b="0" kern="1200" dirty="0">
            <a:latin typeface="Arial Narrow" panose="020B0606020202030204" pitchFamily="34" charset="0"/>
          </a:endParaRPr>
        </a:p>
      </dsp:txBody>
      <dsp:txXfrm>
        <a:off x="59316" y="1901244"/>
        <a:ext cx="4060362" cy="1338401"/>
      </dsp:txXfrm>
    </dsp:sp>
    <dsp:sp modelId="{E0C83EF8-2634-4DF5-A814-62EAFC1B0AE3}">
      <dsp:nvSpPr>
        <dsp:cNvPr id="0" name=""/>
        <dsp:cNvSpPr/>
      </dsp:nvSpPr>
      <dsp:spPr>
        <a:xfrm>
          <a:off x="4681807" y="1901244"/>
          <a:ext cx="3791316" cy="1338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Narrow" panose="020B0606020202030204" pitchFamily="34" charset="0"/>
            </a:rPr>
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</a:r>
          <a:endParaRPr lang="ru-RU" sz="1600" b="0" kern="1200" dirty="0">
            <a:latin typeface="Arial Narrow" panose="020B0606020202030204" pitchFamily="34" charset="0"/>
          </a:endParaRPr>
        </a:p>
      </dsp:txBody>
      <dsp:txXfrm>
        <a:off x="4681807" y="1901244"/>
        <a:ext cx="3791316" cy="133840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339DD7-B2B4-4102-80A5-F9EA70011B7D}">
      <dsp:nvSpPr>
        <dsp:cNvPr id="0" name=""/>
        <dsp:cNvSpPr/>
      </dsp:nvSpPr>
      <dsp:spPr>
        <a:xfrm>
          <a:off x="0" y="30001"/>
          <a:ext cx="8496944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Семинары:</a:t>
          </a:r>
          <a:endParaRPr lang="ru-RU" sz="1600" b="1" kern="1200" dirty="0"/>
        </a:p>
      </dsp:txBody>
      <dsp:txXfrm>
        <a:off x="0" y="30001"/>
        <a:ext cx="8496944" cy="411840"/>
      </dsp:txXfrm>
    </dsp:sp>
    <dsp:sp modelId="{FAE370A9-A09E-4825-8E69-E667622C9D99}">
      <dsp:nvSpPr>
        <dsp:cNvPr id="0" name=""/>
        <dsp:cNvSpPr/>
      </dsp:nvSpPr>
      <dsp:spPr>
        <a:xfrm>
          <a:off x="0" y="505202"/>
          <a:ext cx="8496944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«Социальная активность - добровольчество, волонтерство в ветеранских организациях»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0" y="505202"/>
        <a:ext cx="8496944" cy="411840"/>
      </dsp:txXfrm>
    </dsp:sp>
    <dsp:sp modelId="{9BBF5512-9266-4597-86F6-1F92B6313A47}">
      <dsp:nvSpPr>
        <dsp:cNvPr id="0" name=""/>
        <dsp:cNvSpPr/>
      </dsp:nvSpPr>
      <dsp:spPr>
        <a:xfrm>
          <a:off x="0" y="980402"/>
          <a:ext cx="8496944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«Здоровый образ жизни и его составляющие»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0" y="980402"/>
        <a:ext cx="8496944" cy="4118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8BA815-EAE0-47DC-9DD3-1516D9664082}">
      <dsp:nvSpPr>
        <dsp:cNvPr id="0" name=""/>
        <dsp:cNvSpPr/>
      </dsp:nvSpPr>
      <dsp:spPr>
        <a:xfrm>
          <a:off x="0" y="0"/>
          <a:ext cx="4211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9DEEB-5F61-4EDF-A67C-AF2039B8DD1C}">
      <dsp:nvSpPr>
        <dsp:cNvPr id="0" name=""/>
        <dsp:cNvSpPr/>
      </dsp:nvSpPr>
      <dsp:spPr>
        <a:xfrm>
          <a:off x="0" y="72010"/>
          <a:ext cx="4211960" cy="82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Мероприятия, посвященные 75-летию Тюменской области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0" y="72010"/>
        <a:ext cx="4211960" cy="828091"/>
      </dsp:txXfrm>
    </dsp:sp>
    <dsp:sp modelId="{55C6D7A0-1D03-48B7-B169-366C8B70D632}">
      <dsp:nvSpPr>
        <dsp:cNvPr id="0" name=""/>
        <dsp:cNvSpPr/>
      </dsp:nvSpPr>
      <dsp:spPr>
        <a:xfrm>
          <a:off x="0" y="648073"/>
          <a:ext cx="4211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A4B30-F9DB-444D-9D48-13D0C753EEA9}">
      <dsp:nvSpPr>
        <dsp:cNvPr id="0" name=""/>
        <dsp:cNvSpPr/>
      </dsp:nvSpPr>
      <dsp:spPr>
        <a:xfrm>
          <a:off x="0" y="684078"/>
          <a:ext cx="4211960" cy="82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Творческие встречи «Дети мира – детям войны» 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0" y="684078"/>
        <a:ext cx="4211960" cy="828091"/>
      </dsp:txXfrm>
    </dsp:sp>
    <dsp:sp modelId="{ED2C470E-5CA0-4E66-94FF-5725795E91B9}">
      <dsp:nvSpPr>
        <dsp:cNvPr id="0" name=""/>
        <dsp:cNvSpPr/>
      </dsp:nvSpPr>
      <dsp:spPr>
        <a:xfrm>
          <a:off x="0" y="1368148"/>
          <a:ext cx="4211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8A64B-8DF9-4C62-8B0F-B04F3A8C01D2}">
      <dsp:nvSpPr>
        <dsp:cNvPr id="0" name=""/>
        <dsp:cNvSpPr/>
      </dsp:nvSpPr>
      <dsp:spPr>
        <a:xfrm>
          <a:off x="0" y="1404154"/>
          <a:ext cx="4211960" cy="82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Творческая мастерская «Деятельность ветеранских организаций педагогов по организации нравственно-патриотического воспитания»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0" y="1404154"/>
        <a:ext cx="4211960" cy="828091"/>
      </dsp:txXfrm>
    </dsp:sp>
    <dsp:sp modelId="{FF7E16CC-F9C0-4BA8-B33D-493393A6231C}">
      <dsp:nvSpPr>
        <dsp:cNvPr id="0" name=""/>
        <dsp:cNvSpPr/>
      </dsp:nvSpPr>
      <dsp:spPr>
        <a:xfrm>
          <a:off x="0" y="2088232"/>
          <a:ext cx="4211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40FB7-3A20-4ECC-84F2-CEE7DA55E8EA}">
      <dsp:nvSpPr>
        <dsp:cNvPr id="0" name=""/>
        <dsp:cNvSpPr/>
      </dsp:nvSpPr>
      <dsp:spPr>
        <a:xfrm>
          <a:off x="0" y="2088232"/>
          <a:ext cx="4211960" cy="828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Акция «Учителя,  наденьте ордена!» Проект «Люди, события, достижения»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0" y="2088232"/>
        <a:ext cx="4211960" cy="82809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D5C27C-6079-4B8E-9781-2ACE7574482F}">
      <dsp:nvSpPr>
        <dsp:cNvPr id="0" name=""/>
        <dsp:cNvSpPr/>
      </dsp:nvSpPr>
      <dsp:spPr>
        <a:xfrm>
          <a:off x="495418" y="0"/>
          <a:ext cx="2690754" cy="24535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ЦЕЛИ ЦИФРОВИЗАЦИИ Профсоюза</a:t>
          </a:r>
          <a:endParaRPr lang="ru-RU" sz="1900" b="1" kern="1200" dirty="0"/>
        </a:p>
      </dsp:txBody>
      <dsp:txXfrm>
        <a:off x="495418" y="0"/>
        <a:ext cx="2690754" cy="2453583"/>
      </dsp:txXfrm>
    </dsp:sp>
    <dsp:sp modelId="{10200618-39CD-4D85-A1FD-A55AD1AA12FF}">
      <dsp:nvSpPr>
        <dsp:cNvPr id="0" name=""/>
        <dsp:cNvSpPr/>
      </dsp:nvSpPr>
      <dsp:spPr>
        <a:xfrm rot="18890621">
          <a:off x="3105370" y="633882"/>
          <a:ext cx="1340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09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FE159-8CB1-4287-B53C-00EE71C0DB1A}">
      <dsp:nvSpPr>
        <dsp:cNvPr id="0" name=""/>
        <dsp:cNvSpPr/>
      </dsp:nvSpPr>
      <dsp:spPr>
        <a:xfrm>
          <a:off x="4248663" y="158487"/>
          <a:ext cx="62487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F59D3-DCC0-41C9-84E1-25C53E0331D9}">
      <dsp:nvSpPr>
        <dsp:cNvPr id="0" name=""/>
        <dsp:cNvSpPr/>
      </dsp:nvSpPr>
      <dsp:spPr>
        <a:xfrm>
          <a:off x="4873539" y="1872"/>
          <a:ext cx="4430943" cy="3132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Создание условий для дополнительной социальной поддержки членов Профсоюза (программы скидок и возврата части средств)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4873539" y="1872"/>
        <a:ext cx="4430943" cy="313229"/>
      </dsp:txXfrm>
    </dsp:sp>
    <dsp:sp modelId="{B0766277-F8FC-408E-91DD-BCE5841BF980}">
      <dsp:nvSpPr>
        <dsp:cNvPr id="0" name=""/>
        <dsp:cNvSpPr/>
      </dsp:nvSpPr>
      <dsp:spPr>
        <a:xfrm rot="19903039">
          <a:off x="3243611" y="881493"/>
          <a:ext cx="11686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86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92A47-6160-4F39-B054-470A309A25B6}">
      <dsp:nvSpPr>
        <dsp:cNvPr id="0" name=""/>
        <dsp:cNvSpPr/>
      </dsp:nvSpPr>
      <dsp:spPr>
        <a:xfrm>
          <a:off x="4342483" y="604633"/>
          <a:ext cx="62465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D19C6-07BA-4D69-84F7-EDFF55FA9240}">
      <dsp:nvSpPr>
        <dsp:cNvPr id="0" name=""/>
        <dsp:cNvSpPr/>
      </dsp:nvSpPr>
      <dsp:spPr>
        <a:xfrm>
          <a:off x="4967141" y="432048"/>
          <a:ext cx="4429393" cy="3451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Создание автоматизированных рабочих мест председателей организаций Профсоюза (перевод оргработы ПО на цифру)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4967141" y="432048"/>
        <a:ext cx="4429393" cy="345168"/>
      </dsp:txXfrm>
    </dsp:sp>
    <dsp:sp modelId="{E835CB7C-3DC4-49CE-A762-A80FB6AA60AC}">
      <dsp:nvSpPr>
        <dsp:cNvPr id="0" name=""/>
        <dsp:cNvSpPr/>
      </dsp:nvSpPr>
      <dsp:spPr>
        <a:xfrm rot="20934146">
          <a:off x="3306248" y="1098031"/>
          <a:ext cx="10727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27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55E9A-4980-45E0-A6BB-59C26E862C2B}">
      <dsp:nvSpPr>
        <dsp:cNvPr id="0" name=""/>
        <dsp:cNvSpPr/>
      </dsp:nvSpPr>
      <dsp:spPr>
        <a:xfrm>
          <a:off x="4368955" y="994790"/>
          <a:ext cx="59959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0BBF3-FAAE-4BED-A94A-5772C3775E4C}">
      <dsp:nvSpPr>
        <dsp:cNvPr id="0" name=""/>
        <dsp:cNvSpPr/>
      </dsp:nvSpPr>
      <dsp:spPr>
        <a:xfrm>
          <a:off x="4968554" y="792088"/>
          <a:ext cx="4251701" cy="4054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Переход на новый электронный профсоюзный билет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4968554" y="792088"/>
        <a:ext cx="4251701" cy="405405"/>
      </dsp:txXfrm>
    </dsp:sp>
    <dsp:sp modelId="{8C9C3938-FA92-4D1A-A51E-B80AA03EC38A}">
      <dsp:nvSpPr>
        <dsp:cNvPr id="0" name=""/>
        <dsp:cNvSpPr/>
      </dsp:nvSpPr>
      <dsp:spPr>
        <a:xfrm rot="338548">
          <a:off x="3326135" y="1297963"/>
          <a:ext cx="1160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080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5DFA3-BE87-4478-85D8-227B73550E4B}">
      <dsp:nvSpPr>
        <dsp:cNvPr id="0" name=""/>
        <dsp:cNvSpPr/>
      </dsp:nvSpPr>
      <dsp:spPr>
        <a:xfrm>
          <a:off x="4484128" y="1355028"/>
          <a:ext cx="55643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078B0-0C69-4029-8620-796F647731FE}">
      <dsp:nvSpPr>
        <dsp:cNvPr id="0" name=""/>
        <dsp:cNvSpPr/>
      </dsp:nvSpPr>
      <dsp:spPr>
        <a:xfrm>
          <a:off x="5040561" y="1152127"/>
          <a:ext cx="3945614" cy="4058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Введение электронного учёта членов Профсоюза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5040561" y="1152127"/>
        <a:ext cx="3945614" cy="405801"/>
      </dsp:txXfrm>
    </dsp:sp>
    <dsp:sp modelId="{C4752AA0-54BF-4580-B782-26AC564A6369}">
      <dsp:nvSpPr>
        <dsp:cNvPr id="0" name=""/>
        <dsp:cNvSpPr/>
      </dsp:nvSpPr>
      <dsp:spPr>
        <a:xfrm rot="1108701">
          <a:off x="3301104" y="1475202"/>
          <a:ext cx="1256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68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34BC7-509E-4FE0-B2D0-C2A9BC055C29}">
      <dsp:nvSpPr>
        <dsp:cNvPr id="0" name=""/>
        <dsp:cNvSpPr/>
      </dsp:nvSpPr>
      <dsp:spPr>
        <a:xfrm>
          <a:off x="4525549" y="1674378"/>
          <a:ext cx="55643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52C7E-6E92-464A-B288-0F7C86B8559A}">
      <dsp:nvSpPr>
        <dsp:cNvPr id="0" name=""/>
        <dsp:cNvSpPr/>
      </dsp:nvSpPr>
      <dsp:spPr>
        <a:xfrm>
          <a:off x="5081982" y="1471477"/>
          <a:ext cx="3945614" cy="4058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Автоматизация сбора и обработки статистики в Профсоюзе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5081982" y="1471477"/>
        <a:ext cx="3945614" cy="405801"/>
      </dsp:txXfrm>
    </dsp:sp>
    <dsp:sp modelId="{6D3B64B1-4AF9-44E3-B9C3-841A23DD2AD6}">
      <dsp:nvSpPr>
        <dsp:cNvPr id="0" name=""/>
        <dsp:cNvSpPr/>
      </dsp:nvSpPr>
      <dsp:spPr>
        <a:xfrm rot="1950202">
          <a:off x="3222802" y="1700421"/>
          <a:ext cx="1413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34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3F2A9-79B1-44EC-8B1C-098837D51C91}">
      <dsp:nvSpPr>
        <dsp:cNvPr id="0" name=""/>
        <dsp:cNvSpPr/>
      </dsp:nvSpPr>
      <dsp:spPr>
        <a:xfrm>
          <a:off x="4525549" y="2080179"/>
          <a:ext cx="55643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6FCFF-EC8F-48EA-83E1-576F1674E35F}">
      <dsp:nvSpPr>
        <dsp:cNvPr id="0" name=""/>
        <dsp:cNvSpPr/>
      </dsp:nvSpPr>
      <dsp:spPr>
        <a:xfrm>
          <a:off x="5081982" y="1877278"/>
          <a:ext cx="3945614" cy="4058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Сокращение избыточной отчётности внутри Профсоюза</a:t>
          </a:r>
          <a:endParaRPr lang="ru-RU" sz="1050" b="1" kern="1200" dirty="0">
            <a:latin typeface="Arial Narrow" panose="020B0606020202030204" pitchFamily="34" charset="0"/>
          </a:endParaRPr>
        </a:p>
      </dsp:txBody>
      <dsp:txXfrm>
        <a:off x="5081982" y="1877278"/>
        <a:ext cx="3945614" cy="405801"/>
      </dsp:txXfrm>
    </dsp:sp>
    <dsp:sp modelId="{BD76EC62-A6B0-4DDB-8F1A-F098B33FD949}">
      <dsp:nvSpPr>
        <dsp:cNvPr id="0" name=""/>
        <dsp:cNvSpPr/>
      </dsp:nvSpPr>
      <dsp:spPr>
        <a:xfrm rot="2593950">
          <a:off x="3111465" y="1925641"/>
          <a:ext cx="1636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612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E899A-8F3E-4CB0-94F0-F2BE9B37C0A8}">
      <dsp:nvSpPr>
        <dsp:cNvPr id="0" name=""/>
        <dsp:cNvSpPr/>
      </dsp:nvSpPr>
      <dsp:spPr>
        <a:xfrm>
          <a:off x="4525549" y="2485980"/>
          <a:ext cx="55643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D6909-4358-4F98-A55B-EDD85E54843A}">
      <dsp:nvSpPr>
        <dsp:cNvPr id="0" name=""/>
        <dsp:cNvSpPr/>
      </dsp:nvSpPr>
      <dsp:spPr>
        <a:xfrm>
          <a:off x="5081982" y="2283080"/>
          <a:ext cx="3945614" cy="4058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Создание цифровой среды и информационно-методической базы в Профсоюзе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5081982" y="2283080"/>
        <a:ext cx="3945614" cy="40580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740AD0-22B1-4E83-92CE-5E65EADC9732}">
      <dsp:nvSpPr>
        <dsp:cNvPr id="0" name=""/>
        <dsp:cNvSpPr/>
      </dsp:nvSpPr>
      <dsp:spPr>
        <a:xfrm>
          <a:off x="624039" y="0"/>
          <a:ext cx="7072445" cy="16561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6EB117-C761-4540-AA2C-79CB4D671AAB}">
      <dsp:nvSpPr>
        <dsp:cNvPr id="0" name=""/>
        <dsp:cNvSpPr/>
      </dsp:nvSpPr>
      <dsp:spPr>
        <a:xfrm>
          <a:off x="391" y="432048"/>
          <a:ext cx="2666163" cy="7920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К началу 2019-2020 учебного года в общероссийскую базу данных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АИС списки членов Профсоюза</a:t>
          </a:r>
          <a:br>
            <a:rPr lang="ru-RU" sz="1200" b="1" kern="1200" dirty="0" smtClean="0">
              <a:latin typeface="Arial Narrow" panose="020B0606020202030204" pitchFamily="34" charset="0"/>
            </a:rPr>
          </a:br>
          <a:r>
            <a:rPr lang="ru-RU" sz="1200" b="1" kern="1200" dirty="0" smtClean="0">
              <a:latin typeface="Arial Narrow" panose="020B0606020202030204" pitchFamily="34" charset="0"/>
            </a:rPr>
            <a:t>внесли 62 ППО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391" y="432048"/>
        <a:ext cx="2666163" cy="792086"/>
      </dsp:txXfrm>
    </dsp:sp>
    <dsp:sp modelId="{B32DA3C0-8BBF-4060-8CB9-651497AF6DCC}">
      <dsp:nvSpPr>
        <dsp:cNvPr id="0" name=""/>
        <dsp:cNvSpPr/>
      </dsp:nvSpPr>
      <dsp:spPr>
        <a:xfrm>
          <a:off x="2910726" y="432048"/>
          <a:ext cx="2686201" cy="7920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Заявку на изготовление электронного профсоюзного билета подали 39 ППО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2910726" y="432048"/>
        <a:ext cx="2686201" cy="792086"/>
      </dsp:txXfrm>
    </dsp:sp>
    <dsp:sp modelId="{4A79A254-B014-47C6-83F8-60DF58EFBE9D}">
      <dsp:nvSpPr>
        <dsp:cNvPr id="0" name=""/>
        <dsp:cNvSpPr/>
      </dsp:nvSpPr>
      <dsp:spPr>
        <a:xfrm>
          <a:off x="5841099" y="432048"/>
          <a:ext cx="2479032" cy="7920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Получили электронный профсоюзный билет 20 ППО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5841099" y="432048"/>
        <a:ext cx="2479032" cy="79208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D8085D-BBEC-4A43-B1B4-2F9F68C112F8}">
      <dsp:nvSpPr>
        <dsp:cNvPr id="0" name=""/>
        <dsp:cNvSpPr/>
      </dsp:nvSpPr>
      <dsp:spPr>
        <a:xfrm>
          <a:off x="472092" y="125319"/>
          <a:ext cx="1695305" cy="10898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Современная школа</a:t>
          </a:r>
          <a:endParaRPr lang="ru-RU" sz="2000" kern="1200" dirty="0"/>
        </a:p>
      </dsp:txBody>
      <dsp:txXfrm>
        <a:off x="472092" y="125319"/>
        <a:ext cx="1695305" cy="1089832"/>
      </dsp:txXfrm>
    </dsp:sp>
    <dsp:sp modelId="{C5059E5C-7A38-4A0B-870D-C4255119AD2C}">
      <dsp:nvSpPr>
        <dsp:cNvPr id="0" name=""/>
        <dsp:cNvSpPr/>
      </dsp:nvSpPr>
      <dsp:spPr>
        <a:xfrm>
          <a:off x="2390056" y="21629"/>
          <a:ext cx="1775306" cy="12972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Успех каждого ребенка</a:t>
          </a:r>
          <a:endParaRPr lang="ru-RU" sz="2000" kern="1200" dirty="0"/>
        </a:p>
      </dsp:txBody>
      <dsp:txXfrm>
        <a:off x="2390056" y="21629"/>
        <a:ext cx="1775306" cy="1297212"/>
      </dsp:txXfrm>
    </dsp:sp>
    <dsp:sp modelId="{98208D72-3E25-4FDD-9B70-2A1E7DADFBC3}">
      <dsp:nvSpPr>
        <dsp:cNvPr id="0" name=""/>
        <dsp:cNvSpPr/>
      </dsp:nvSpPr>
      <dsp:spPr>
        <a:xfrm>
          <a:off x="4388022" y="2257"/>
          <a:ext cx="2080616" cy="13359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Современные родители</a:t>
          </a:r>
          <a:endParaRPr lang="ru-RU" sz="2000" kern="1200" dirty="0"/>
        </a:p>
      </dsp:txBody>
      <dsp:txXfrm>
        <a:off x="4388022" y="2257"/>
        <a:ext cx="2080616" cy="1335955"/>
      </dsp:txXfrm>
    </dsp:sp>
    <dsp:sp modelId="{D98F2C58-5AE3-4362-9F6A-6EE94BB7990C}">
      <dsp:nvSpPr>
        <dsp:cNvPr id="0" name=""/>
        <dsp:cNvSpPr/>
      </dsp:nvSpPr>
      <dsp:spPr>
        <a:xfrm>
          <a:off x="472092" y="1683933"/>
          <a:ext cx="1695305" cy="10898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Цифровая школа</a:t>
          </a:r>
          <a:endParaRPr lang="ru-RU" sz="2000" kern="1200" dirty="0"/>
        </a:p>
      </dsp:txBody>
      <dsp:txXfrm>
        <a:off x="472092" y="1683933"/>
        <a:ext cx="1695305" cy="1089832"/>
      </dsp:txXfrm>
    </dsp:sp>
    <dsp:sp modelId="{C0960296-501E-4680-9EC9-4895C97AB191}">
      <dsp:nvSpPr>
        <dsp:cNvPr id="0" name=""/>
        <dsp:cNvSpPr/>
      </dsp:nvSpPr>
      <dsp:spPr>
        <a:xfrm>
          <a:off x="2442292" y="1588940"/>
          <a:ext cx="1775306" cy="12972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Учитель будущего</a:t>
          </a:r>
          <a:endParaRPr lang="ru-RU" sz="2000" kern="1200" dirty="0"/>
        </a:p>
      </dsp:txBody>
      <dsp:txXfrm>
        <a:off x="2442292" y="1588940"/>
        <a:ext cx="1775306" cy="1297212"/>
      </dsp:txXfrm>
    </dsp:sp>
    <dsp:sp modelId="{D30B771E-706D-412A-BA82-57CA3AAEBE11}">
      <dsp:nvSpPr>
        <dsp:cNvPr id="0" name=""/>
        <dsp:cNvSpPr/>
      </dsp:nvSpPr>
      <dsp:spPr>
        <a:xfrm>
          <a:off x="4388022" y="1560872"/>
          <a:ext cx="2080616" cy="13359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Молодые профессионалы</a:t>
          </a:r>
          <a:endParaRPr lang="ru-RU" sz="2000" kern="1200" dirty="0"/>
        </a:p>
      </dsp:txBody>
      <dsp:txXfrm>
        <a:off x="4388022" y="1560872"/>
        <a:ext cx="2080616" cy="1335955"/>
      </dsp:txXfrm>
    </dsp:sp>
    <dsp:sp modelId="{D6169A12-B2E6-44E7-ABB9-D393B5C644D4}">
      <dsp:nvSpPr>
        <dsp:cNvPr id="0" name=""/>
        <dsp:cNvSpPr/>
      </dsp:nvSpPr>
      <dsp:spPr>
        <a:xfrm>
          <a:off x="472092" y="3242548"/>
          <a:ext cx="1695305" cy="10898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Новые возможности для каждого</a:t>
          </a:r>
          <a:endParaRPr lang="ru-RU" sz="2000" kern="1200" dirty="0"/>
        </a:p>
      </dsp:txBody>
      <dsp:txXfrm>
        <a:off x="472092" y="3242548"/>
        <a:ext cx="1695305" cy="1089832"/>
      </dsp:txXfrm>
    </dsp:sp>
    <dsp:sp modelId="{6ABDF72F-CF90-4A83-83B1-466FCA8FFF4E}">
      <dsp:nvSpPr>
        <dsp:cNvPr id="0" name=""/>
        <dsp:cNvSpPr/>
      </dsp:nvSpPr>
      <dsp:spPr>
        <a:xfrm>
          <a:off x="2390056" y="3138858"/>
          <a:ext cx="1775306" cy="12972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Социальная активность</a:t>
          </a:r>
          <a:endParaRPr lang="ru-RU" sz="2000" kern="1200" dirty="0"/>
        </a:p>
      </dsp:txBody>
      <dsp:txXfrm>
        <a:off x="2390056" y="3138858"/>
        <a:ext cx="1775306" cy="1297212"/>
      </dsp:txXfrm>
    </dsp:sp>
    <dsp:sp modelId="{1797E622-0D4C-4D06-BA57-FB00F8DB8FAA}">
      <dsp:nvSpPr>
        <dsp:cNvPr id="0" name=""/>
        <dsp:cNvSpPr/>
      </dsp:nvSpPr>
      <dsp:spPr>
        <a:xfrm>
          <a:off x="4388022" y="3119486"/>
          <a:ext cx="2080616" cy="13359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Повышение конкурентоспособности  российского высшего образования</a:t>
          </a:r>
          <a:endParaRPr lang="ru-RU" sz="1500" kern="1200" dirty="0"/>
        </a:p>
      </dsp:txBody>
      <dsp:txXfrm>
        <a:off x="4388022" y="3119486"/>
        <a:ext cx="2080616" cy="13359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09151-E660-4DBC-8CC7-1193E8F4C369}">
      <dsp:nvSpPr>
        <dsp:cNvPr id="0" name=""/>
        <dsp:cNvSpPr/>
      </dsp:nvSpPr>
      <dsp:spPr>
        <a:xfrm>
          <a:off x="0" y="3796179"/>
          <a:ext cx="8229600" cy="62279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Расширять и совершенствовать формы и методы мотивационной работы с использованием проектного управления в профсоюзных организациях</a:t>
          </a:r>
          <a:r>
            <a:rPr lang="ru-RU" sz="1100" kern="1200" dirty="0" smtClean="0"/>
            <a:t/>
          </a:r>
          <a:br>
            <a:rPr lang="ru-RU" sz="1100" kern="1200" dirty="0" smtClean="0"/>
          </a:b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0" y="3796179"/>
        <a:ext cx="8229600" cy="622794"/>
      </dsp:txXfrm>
    </dsp:sp>
    <dsp:sp modelId="{99C725E8-DAD6-4585-9D40-E6267790B40D}">
      <dsp:nvSpPr>
        <dsp:cNvPr id="0" name=""/>
        <dsp:cNvSpPr/>
      </dsp:nvSpPr>
      <dsp:spPr>
        <a:xfrm rot="10800000">
          <a:off x="0" y="2847663"/>
          <a:ext cx="8229600" cy="957858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Более действенно использовать механизм социального партнёрства для улучшения условий труда в образовательных организациях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 rot="10800000">
        <a:off x="0" y="2847663"/>
        <a:ext cx="8229600" cy="957858"/>
      </dsp:txXfrm>
    </dsp:sp>
    <dsp:sp modelId="{F262B72F-0AE0-4319-8787-8436FE41AC89}">
      <dsp:nvSpPr>
        <dsp:cNvPr id="0" name=""/>
        <dsp:cNvSpPr/>
      </dsp:nvSpPr>
      <dsp:spPr>
        <a:xfrm rot="10800000">
          <a:off x="0" y="1899146"/>
          <a:ext cx="8229600" cy="957858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Участвовать в повышении профессионального уровня педагогических работников в рамках реализации проекта «Учитель будущего»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 rot="10800000">
        <a:off x="0" y="1899146"/>
        <a:ext cx="8229600" cy="957858"/>
      </dsp:txXfrm>
    </dsp:sp>
    <dsp:sp modelId="{6A668299-156D-4132-89A0-43B2481B0AF5}">
      <dsp:nvSpPr>
        <dsp:cNvPr id="0" name=""/>
        <dsp:cNvSpPr/>
      </dsp:nvSpPr>
      <dsp:spPr>
        <a:xfrm rot="10800000">
          <a:off x="0" y="950629"/>
          <a:ext cx="8229600" cy="957858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Обеспечить организационно-финансовое укрепление первичных профсоюзных организаций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 rot="10800000">
        <a:off x="0" y="950629"/>
        <a:ext cx="8229600" cy="957858"/>
      </dsp:txXfrm>
    </dsp:sp>
    <dsp:sp modelId="{9A930D92-C445-4159-BEF8-D6CE7228637B}">
      <dsp:nvSpPr>
        <dsp:cNvPr id="0" name=""/>
        <dsp:cNvSpPr/>
      </dsp:nvSpPr>
      <dsp:spPr>
        <a:xfrm rot="10800000">
          <a:off x="0" y="2113"/>
          <a:ext cx="8229600" cy="957858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Активизировать работу по укреплению положительного имиджа Профсоюза и усилить мотивацию профсоюзного членства 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 rot="10800000">
        <a:off x="0" y="2113"/>
        <a:ext cx="8229600" cy="9578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4206B6-F8F5-496E-B92B-4A51E601A0FB}">
      <dsp:nvSpPr>
        <dsp:cNvPr id="0" name=""/>
        <dsp:cNvSpPr/>
      </dsp:nvSpPr>
      <dsp:spPr>
        <a:xfrm>
          <a:off x="604867" y="0"/>
          <a:ext cx="6855161" cy="130727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F970D-89A1-4E32-94A4-8C89BF0B54D8}">
      <dsp:nvSpPr>
        <dsp:cNvPr id="0" name=""/>
        <dsp:cNvSpPr/>
      </dsp:nvSpPr>
      <dsp:spPr>
        <a:xfrm>
          <a:off x="1968" y="392183"/>
          <a:ext cx="3890288" cy="522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Сентябрь 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968" y="392183"/>
        <a:ext cx="3890288" cy="522911"/>
      </dsp:txXfrm>
    </dsp:sp>
    <dsp:sp modelId="{99126E47-5AB6-459C-B2A3-AD9CBC8C333D}">
      <dsp:nvSpPr>
        <dsp:cNvPr id="0" name=""/>
        <dsp:cNvSpPr/>
      </dsp:nvSpPr>
      <dsp:spPr>
        <a:xfrm>
          <a:off x="4172638" y="392183"/>
          <a:ext cx="3890288" cy="522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Провести ревизию сроков действия коллективных договоров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4172638" y="392183"/>
        <a:ext cx="3890288" cy="5229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2C9D7-A851-46E2-B7D3-19F46F86D63B}">
      <dsp:nvSpPr>
        <dsp:cNvPr id="0" name=""/>
        <dsp:cNvSpPr/>
      </dsp:nvSpPr>
      <dsp:spPr>
        <a:xfrm>
          <a:off x="2" y="15751"/>
          <a:ext cx="8036823" cy="13366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0F0BD-2D46-4BC0-8AA9-88DB4071BCD3}">
      <dsp:nvSpPr>
        <dsp:cNvPr id="0" name=""/>
        <dsp:cNvSpPr/>
      </dsp:nvSpPr>
      <dsp:spPr>
        <a:xfrm>
          <a:off x="1" y="277349"/>
          <a:ext cx="3883910" cy="547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Сентябрь – октябрь 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" y="277349"/>
        <a:ext cx="3883910" cy="547260"/>
      </dsp:txXfrm>
    </dsp:sp>
    <dsp:sp modelId="{17D0D5DB-F6A8-446D-84A5-422C1152AF53}">
      <dsp:nvSpPr>
        <dsp:cNvPr id="0" name=""/>
        <dsp:cNvSpPr/>
      </dsp:nvSpPr>
      <dsp:spPr>
        <a:xfrm>
          <a:off x="4152917" y="277349"/>
          <a:ext cx="3883910" cy="547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Обсудить мероприятия по реализации коллективных договоров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4152917" y="277349"/>
        <a:ext cx="3883910" cy="5472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0891DB-74DF-4605-A511-B369A422827B}">
      <dsp:nvSpPr>
        <dsp:cNvPr id="0" name=""/>
        <dsp:cNvSpPr/>
      </dsp:nvSpPr>
      <dsp:spPr>
        <a:xfrm>
          <a:off x="290303" y="381700"/>
          <a:ext cx="1409191" cy="70052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1532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человека</a:t>
          </a:r>
          <a:endParaRPr lang="ru-RU" sz="1200" kern="1200" dirty="0"/>
        </a:p>
      </dsp:txBody>
      <dsp:txXfrm>
        <a:off x="642601" y="381700"/>
        <a:ext cx="1056893" cy="700523"/>
      </dsp:txXfrm>
    </dsp:sp>
    <dsp:sp modelId="{1C14F011-BA26-430B-994C-43E228F1EE0E}">
      <dsp:nvSpPr>
        <dsp:cNvPr id="0" name=""/>
        <dsp:cNvSpPr/>
      </dsp:nvSpPr>
      <dsp:spPr>
        <a:xfrm>
          <a:off x="3804" y="401597"/>
          <a:ext cx="660729" cy="6607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2014 год</a:t>
          </a:r>
          <a:endParaRPr lang="ru-RU" sz="1600" kern="1200" dirty="0"/>
        </a:p>
      </dsp:txBody>
      <dsp:txXfrm>
        <a:off x="3804" y="401597"/>
        <a:ext cx="660729" cy="660729"/>
      </dsp:txXfrm>
    </dsp:sp>
    <dsp:sp modelId="{69728FC2-75EE-4B00-BCCF-E454F06F076C}">
      <dsp:nvSpPr>
        <dsp:cNvPr id="0" name=""/>
        <dsp:cNvSpPr/>
      </dsp:nvSpPr>
      <dsp:spPr>
        <a:xfrm>
          <a:off x="2112450" y="337539"/>
          <a:ext cx="1321459" cy="7888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1584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человека</a:t>
          </a:r>
          <a:endParaRPr lang="ru-RU" sz="1200" kern="1200" dirty="0"/>
        </a:p>
      </dsp:txBody>
      <dsp:txXfrm>
        <a:off x="2442815" y="337539"/>
        <a:ext cx="991094" cy="788844"/>
      </dsp:txXfrm>
    </dsp:sp>
    <dsp:sp modelId="{68F85193-E163-40C6-A360-1B442DD03D6D}">
      <dsp:nvSpPr>
        <dsp:cNvPr id="0" name=""/>
        <dsp:cNvSpPr/>
      </dsp:nvSpPr>
      <dsp:spPr>
        <a:xfrm>
          <a:off x="1782085" y="401597"/>
          <a:ext cx="660729" cy="6607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2015 год</a:t>
          </a:r>
          <a:endParaRPr lang="ru-RU" sz="1600" kern="1200" dirty="0"/>
        </a:p>
      </dsp:txBody>
      <dsp:txXfrm>
        <a:off x="1782085" y="401597"/>
        <a:ext cx="660729" cy="660729"/>
      </dsp:txXfrm>
    </dsp:sp>
    <dsp:sp modelId="{3A5B9BF4-8CA7-4237-8337-F08F6E69DF0C}">
      <dsp:nvSpPr>
        <dsp:cNvPr id="0" name=""/>
        <dsp:cNvSpPr/>
      </dsp:nvSpPr>
      <dsp:spPr>
        <a:xfrm>
          <a:off x="3846866" y="360873"/>
          <a:ext cx="1321459" cy="74217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1537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человек</a:t>
          </a:r>
          <a:endParaRPr lang="ru-RU" sz="1200" kern="1200" dirty="0"/>
        </a:p>
      </dsp:txBody>
      <dsp:txXfrm>
        <a:off x="4177230" y="360873"/>
        <a:ext cx="991094" cy="742177"/>
      </dsp:txXfrm>
    </dsp:sp>
    <dsp:sp modelId="{35A85130-F8F2-4126-83A8-C664583CAD97}">
      <dsp:nvSpPr>
        <dsp:cNvPr id="0" name=""/>
        <dsp:cNvSpPr/>
      </dsp:nvSpPr>
      <dsp:spPr>
        <a:xfrm>
          <a:off x="3516501" y="401597"/>
          <a:ext cx="660729" cy="6607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2016 год</a:t>
          </a:r>
          <a:endParaRPr lang="ru-RU" sz="1600" kern="1200" dirty="0"/>
        </a:p>
      </dsp:txBody>
      <dsp:txXfrm>
        <a:off x="3516501" y="401597"/>
        <a:ext cx="660729" cy="660729"/>
      </dsp:txXfrm>
    </dsp:sp>
    <dsp:sp modelId="{3EB753BB-CD0F-4930-88D8-4DE10F93480C}">
      <dsp:nvSpPr>
        <dsp:cNvPr id="0" name=""/>
        <dsp:cNvSpPr/>
      </dsp:nvSpPr>
      <dsp:spPr>
        <a:xfrm>
          <a:off x="5581281" y="368647"/>
          <a:ext cx="1321459" cy="72662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1513 человек</a:t>
          </a:r>
          <a:endParaRPr lang="ru-RU" sz="1400" kern="1200" dirty="0"/>
        </a:p>
      </dsp:txBody>
      <dsp:txXfrm>
        <a:off x="5911646" y="368647"/>
        <a:ext cx="991094" cy="726629"/>
      </dsp:txXfrm>
    </dsp:sp>
    <dsp:sp modelId="{C2467ED8-3B64-42FA-B4CD-4ABE785A31CF}">
      <dsp:nvSpPr>
        <dsp:cNvPr id="0" name=""/>
        <dsp:cNvSpPr/>
      </dsp:nvSpPr>
      <dsp:spPr>
        <a:xfrm>
          <a:off x="5250916" y="401597"/>
          <a:ext cx="660729" cy="6607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2017 год</a:t>
          </a:r>
          <a:endParaRPr lang="ru-RU" sz="1600" kern="1200" dirty="0"/>
        </a:p>
      </dsp:txBody>
      <dsp:txXfrm>
        <a:off x="5250916" y="401597"/>
        <a:ext cx="660729" cy="660729"/>
      </dsp:txXfrm>
    </dsp:sp>
    <dsp:sp modelId="{7D58B27B-A1B5-40E7-9D55-F6DD7F6E3B78}">
      <dsp:nvSpPr>
        <dsp:cNvPr id="0" name=""/>
        <dsp:cNvSpPr/>
      </dsp:nvSpPr>
      <dsp:spPr>
        <a:xfrm>
          <a:off x="7315697" y="360873"/>
          <a:ext cx="1321459" cy="74217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1626 человек</a:t>
          </a:r>
          <a:endParaRPr lang="ru-RU" sz="1400" kern="1200" dirty="0"/>
        </a:p>
      </dsp:txBody>
      <dsp:txXfrm>
        <a:off x="7646062" y="360873"/>
        <a:ext cx="991094" cy="742177"/>
      </dsp:txXfrm>
    </dsp:sp>
    <dsp:sp modelId="{DD651588-B9A2-42AB-B4C6-E7A8E5FB8547}">
      <dsp:nvSpPr>
        <dsp:cNvPr id="0" name=""/>
        <dsp:cNvSpPr/>
      </dsp:nvSpPr>
      <dsp:spPr>
        <a:xfrm>
          <a:off x="6985332" y="401597"/>
          <a:ext cx="660729" cy="6607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2018 год</a:t>
          </a:r>
          <a:endParaRPr lang="ru-RU" sz="1600" kern="1200" dirty="0"/>
        </a:p>
      </dsp:txBody>
      <dsp:txXfrm>
        <a:off x="6985332" y="401597"/>
        <a:ext cx="660729" cy="6607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3BDE47-D7A3-44FB-ACD3-2CF9E3B7E44D}">
      <dsp:nvSpPr>
        <dsp:cNvPr id="0" name=""/>
        <dsp:cNvSpPr/>
      </dsp:nvSpPr>
      <dsp:spPr>
        <a:xfrm>
          <a:off x="622883" y="843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Городской Совет молодых педагогов 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622883" y="843"/>
        <a:ext cx="1619336" cy="971601"/>
      </dsp:txXfrm>
    </dsp:sp>
    <dsp:sp modelId="{DD3D85E4-932C-47CB-A99A-33F3F27DBD49}">
      <dsp:nvSpPr>
        <dsp:cNvPr id="0" name=""/>
        <dsp:cNvSpPr/>
      </dsp:nvSpPr>
      <dsp:spPr>
        <a:xfrm>
          <a:off x="2404153" y="843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Форум молодых педагогов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«Вектор успеха 2.0»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2404153" y="843"/>
        <a:ext cx="1619336" cy="971601"/>
      </dsp:txXfrm>
    </dsp:sp>
    <dsp:sp modelId="{DE0965B6-BE8E-4D07-A9E3-A13BB0A65F3F}">
      <dsp:nvSpPr>
        <dsp:cNvPr id="0" name=""/>
        <dsp:cNvSpPr/>
      </dsp:nvSpPr>
      <dsp:spPr>
        <a:xfrm>
          <a:off x="4185422" y="843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Методическая лаборатория «Современный урок» 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4185422" y="843"/>
        <a:ext cx="1619336" cy="971601"/>
      </dsp:txXfrm>
    </dsp:sp>
    <dsp:sp modelId="{1442EAA5-9421-4F53-A722-FC3198D00B83}">
      <dsp:nvSpPr>
        <dsp:cNvPr id="0" name=""/>
        <dsp:cNvSpPr/>
      </dsp:nvSpPr>
      <dsp:spPr>
        <a:xfrm>
          <a:off x="5966692" y="843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Педагогические мастерские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5966692" y="843"/>
        <a:ext cx="1619336" cy="971601"/>
      </dsp:txXfrm>
    </dsp:sp>
    <dsp:sp modelId="{AFBD65D4-DE5F-4E6C-A894-8CEC8E8BA7A6}">
      <dsp:nvSpPr>
        <dsp:cNvPr id="0" name=""/>
        <dsp:cNvSpPr/>
      </dsp:nvSpPr>
      <dsp:spPr>
        <a:xfrm>
          <a:off x="622883" y="1134379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«Урок с наставником»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622883" y="1134379"/>
        <a:ext cx="1619336" cy="971601"/>
      </dsp:txXfrm>
    </dsp:sp>
    <dsp:sp modelId="{32E5E298-3031-476F-B986-55DB61E997E6}">
      <dsp:nvSpPr>
        <dsp:cNvPr id="0" name=""/>
        <dsp:cNvSpPr/>
      </dsp:nvSpPr>
      <dsp:spPr>
        <a:xfrm>
          <a:off x="2404153" y="1134379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Неделя молодых педагогов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2404153" y="1134379"/>
        <a:ext cx="1619336" cy="971601"/>
      </dsp:txXfrm>
    </dsp:sp>
    <dsp:sp modelId="{2A7FA586-3BE1-493A-A551-957433298699}">
      <dsp:nvSpPr>
        <dsp:cNvPr id="0" name=""/>
        <dsp:cNvSpPr/>
      </dsp:nvSpPr>
      <dsp:spPr>
        <a:xfrm>
          <a:off x="4185422" y="1134379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Школа молодого педагога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4185422" y="1134379"/>
        <a:ext cx="1619336" cy="971601"/>
      </dsp:txXfrm>
    </dsp:sp>
    <dsp:sp modelId="{3889A9A8-9A36-4CBE-AA35-377C2A29B546}">
      <dsp:nvSpPr>
        <dsp:cNvPr id="0" name=""/>
        <dsp:cNvSpPr/>
      </dsp:nvSpPr>
      <dsp:spPr>
        <a:xfrm>
          <a:off x="5966692" y="1134379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Культурно-образовательные туры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5966692" y="1134379"/>
        <a:ext cx="1619336" cy="971601"/>
      </dsp:txXfrm>
    </dsp:sp>
    <dsp:sp modelId="{5F0ABDA1-2C8D-4A95-BACB-51F98E361FB9}">
      <dsp:nvSpPr>
        <dsp:cNvPr id="0" name=""/>
        <dsp:cNvSpPr/>
      </dsp:nvSpPr>
      <dsp:spPr>
        <a:xfrm>
          <a:off x="622883" y="2267914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Фестиваль методических идей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622883" y="2267914"/>
        <a:ext cx="1619336" cy="971601"/>
      </dsp:txXfrm>
    </dsp:sp>
    <dsp:sp modelId="{767EFA33-E905-4031-90DD-5E29178FE36A}">
      <dsp:nvSpPr>
        <dsp:cNvPr id="0" name=""/>
        <dsp:cNvSpPr/>
      </dsp:nvSpPr>
      <dsp:spPr>
        <a:xfrm>
          <a:off x="2404153" y="2267914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Мастер-классы для молодых педагогов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2404153" y="2267914"/>
        <a:ext cx="1619336" cy="971601"/>
      </dsp:txXfrm>
    </dsp:sp>
    <dsp:sp modelId="{B9F69F14-D2CC-4164-9BBD-3CCC41DD93BB}">
      <dsp:nvSpPr>
        <dsp:cNvPr id="0" name=""/>
        <dsp:cNvSpPr/>
      </dsp:nvSpPr>
      <dsp:spPr>
        <a:xfrm>
          <a:off x="4185422" y="2267914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Бал молодых педагогов 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4185422" y="2267914"/>
        <a:ext cx="1619336" cy="971601"/>
      </dsp:txXfrm>
    </dsp:sp>
    <dsp:sp modelId="{D4F9F61E-2C61-4D97-88F2-48EE616CDE5F}">
      <dsp:nvSpPr>
        <dsp:cNvPr id="0" name=""/>
        <dsp:cNvSpPr/>
      </dsp:nvSpPr>
      <dsp:spPr>
        <a:xfrm>
          <a:off x="5966692" y="2267914"/>
          <a:ext cx="1619336" cy="971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Городской выпускной «Вальс на набережной»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5966692" y="2267914"/>
        <a:ext cx="1619336" cy="9716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5AA8B4-A060-42E8-B346-B5ECE8DDE83A}">
      <dsp:nvSpPr>
        <dsp:cNvPr id="0" name=""/>
        <dsp:cNvSpPr/>
      </dsp:nvSpPr>
      <dsp:spPr>
        <a:xfrm>
          <a:off x="0" y="0"/>
          <a:ext cx="3888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2FE67-1288-444F-A952-830A17389194}">
      <dsp:nvSpPr>
        <dsp:cNvPr id="0" name=""/>
        <dsp:cNvSpPr/>
      </dsp:nvSpPr>
      <dsp:spPr>
        <a:xfrm>
          <a:off x="0" y="36002"/>
          <a:ext cx="3888432" cy="684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Всероссийский проект «Наставник»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0" y="36002"/>
        <a:ext cx="3888432" cy="684076"/>
      </dsp:txXfrm>
    </dsp:sp>
    <dsp:sp modelId="{5A65E1E5-0666-4B83-87B5-25D9AB6DDE07}">
      <dsp:nvSpPr>
        <dsp:cNvPr id="0" name=""/>
        <dsp:cNvSpPr/>
      </dsp:nvSpPr>
      <dsp:spPr>
        <a:xfrm>
          <a:off x="0" y="684076"/>
          <a:ext cx="3888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F4191-ED76-4949-B187-A3FB87AE3162}">
      <dsp:nvSpPr>
        <dsp:cNvPr id="0" name=""/>
        <dsp:cNvSpPr/>
      </dsp:nvSpPr>
      <dsp:spPr>
        <a:xfrm>
          <a:off x="0" y="756081"/>
          <a:ext cx="3888432" cy="684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Проект «Наставничество и «серебряный возраст в профессии» 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0" y="756081"/>
        <a:ext cx="3888432" cy="684076"/>
      </dsp:txXfrm>
    </dsp:sp>
    <dsp:sp modelId="{6F7A9DC9-511B-4114-BDFD-BEE5999E4305}">
      <dsp:nvSpPr>
        <dsp:cNvPr id="0" name=""/>
        <dsp:cNvSpPr/>
      </dsp:nvSpPr>
      <dsp:spPr>
        <a:xfrm>
          <a:off x="0" y="1368152"/>
          <a:ext cx="3888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C1BF7-9BEB-4323-8028-A977FCD83F18}">
      <dsp:nvSpPr>
        <dsp:cNvPr id="0" name=""/>
        <dsp:cNvSpPr/>
      </dsp:nvSpPr>
      <dsp:spPr>
        <a:xfrm>
          <a:off x="0" y="1404154"/>
          <a:ext cx="3888432" cy="684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Проект «Дело, которому мы служили» 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0" y="1404154"/>
        <a:ext cx="3888432" cy="684076"/>
      </dsp:txXfrm>
    </dsp:sp>
    <dsp:sp modelId="{5FDEDA1D-86E2-4F4F-883C-57BC65516F6D}">
      <dsp:nvSpPr>
        <dsp:cNvPr id="0" name=""/>
        <dsp:cNvSpPr/>
      </dsp:nvSpPr>
      <dsp:spPr>
        <a:xfrm>
          <a:off x="0" y="2052228"/>
          <a:ext cx="3888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6513D-C45C-41E6-A770-075555DC5B45}">
      <dsp:nvSpPr>
        <dsp:cNvPr id="0" name=""/>
        <dsp:cNvSpPr/>
      </dsp:nvSpPr>
      <dsp:spPr>
        <a:xfrm>
          <a:off x="0" y="2052228"/>
          <a:ext cx="3888432" cy="684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Встреча заслуженных учителей города Тюмени «Диалог поколений»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0" y="2052228"/>
        <a:ext cx="3888432" cy="68407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0A8DE7-DF8E-4DC4-B784-FFC60ADF891B}">
      <dsp:nvSpPr>
        <dsp:cNvPr id="0" name=""/>
        <dsp:cNvSpPr/>
      </dsp:nvSpPr>
      <dsp:spPr>
        <a:xfrm>
          <a:off x="1284149" y="0"/>
          <a:ext cx="6864749" cy="158417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E0EB0-1968-485B-82D8-C26251D87974}">
      <dsp:nvSpPr>
        <dsp:cNvPr id="0" name=""/>
        <dsp:cNvSpPr/>
      </dsp:nvSpPr>
      <dsp:spPr>
        <a:xfrm>
          <a:off x="1661330" y="301744"/>
          <a:ext cx="2834541" cy="7762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Ответственные за работу с ветеранами педагогического труда 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1661330" y="301744"/>
        <a:ext cx="2834541" cy="776246"/>
      </dsp:txXfrm>
    </dsp:sp>
    <dsp:sp modelId="{A3AEE57D-686E-4C78-AA83-3C559DED14D2}">
      <dsp:nvSpPr>
        <dsp:cNvPr id="0" name=""/>
        <dsp:cNvSpPr/>
      </dsp:nvSpPr>
      <dsp:spPr>
        <a:xfrm>
          <a:off x="4829679" y="528059"/>
          <a:ext cx="2679893" cy="7762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Председатели первичных ветеранских организаций ОУ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4829679" y="528059"/>
        <a:ext cx="2679893" cy="776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9945-2BDD-4713-BF08-F603135507C4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5B2D-5176-4E18-B721-3AE2CF2802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39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C23AC8-D33F-451F-B3DC-CDA0DA3F5545}" type="slidenum">
              <a:rPr lang="ru-RU" altLang="ru-RU"/>
              <a:pPr/>
              <a:t>3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8E7-B20C-4DAE-A6FF-3CA85476A496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135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08E7-B20C-4DAE-A6FF-3CA85476A496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DD4722-2375-46E5-98B5-9BF7A3AAD2F2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F1B6FF-85DB-417F-957C-26C82AFA83B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4F5AFA-7FF5-48A6-A69E-F38E1028E90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B22E59-8D18-4E2C-98D1-13B054AE0A0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E5DAAA-287A-42C0-9C69-23AD7A89072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A003D-533F-49B9-A177-73E72CFD1C7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5B2D-5176-4E18-B721-3AE2CF2802E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70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B5B2D-5176-4E18-B721-3AE2CF2802E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050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900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806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79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02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7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06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8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41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33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45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7D9F-87EE-42CF-A66B-146662F6D3FD}" type="datetimeFigureOut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304C-43C6-4DDA-850B-349297FA5E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7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2.xml"/><Relationship Id="rId10" Type="http://schemas.openxmlformats.org/officeDocument/2006/relationships/diagramLayout" Target="../diagrams/layout13.xml"/><Relationship Id="rId4" Type="http://schemas.openxmlformats.org/officeDocument/2006/relationships/diagramLayout" Target="../diagrams/layout12.xml"/><Relationship Id="rId9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tmnprofobr.ru/" TargetMode="External"/><Relationship Id="rId5" Type="http://schemas.openxmlformats.org/officeDocument/2006/relationships/hyperlink" Target="https://vk.com/tmprofobr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5" Type="http://schemas.openxmlformats.org/officeDocument/2006/relationships/image" Target="../media/image32.jpeg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345" y="2636912"/>
            <a:ext cx="8784976" cy="147002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 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территория возможностей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1584176" cy="128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4869160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Гнусарева Любовь Александровна,</a:t>
            </a:r>
            <a:b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председатель Тюменской городской Профсоюза работников народного образования и науки Российской Федерации     </a:t>
            </a:r>
            <a:endParaRPr lang="ru-RU" altLang="ru-RU" sz="1600" b="1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941168"/>
            <a:ext cx="156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Докладчик: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3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68288"/>
            <a:ext cx="8280919" cy="6223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Учитель Будущего. Предложения Профсоюза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8866" y="1739900"/>
            <a:ext cx="8839200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2400" b="0" cap="none" dirty="0">
                <a:solidFill>
                  <a:srgbClr val="4C608E"/>
                </a:solidFill>
              </a:rPr>
              <a:t>Профессиональная переподготовка учителей, </a:t>
            </a:r>
            <a:endParaRPr lang="ru-RU" sz="2400" b="0" cap="none" dirty="0" smtClean="0">
              <a:solidFill>
                <a:srgbClr val="4C608E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претендующих </a:t>
            </a:r>
            <a:r>
              <a:rPr lang="ru-RU" sz="2400" b="0" cap="none" dirty="0">
                <a:solidFill>
                  <a:srgbClr val="4C608E"/>
                </a:solidFill>
              </a:rPr>
              <a:t>на присвоение квалификации «старший учитель» и «ведущий учитель»</a:t>
            </a:r>
          </a:p>
        </p:txBody>
      </p:sp>
      <p:sp>
        <p:nvSpPr>
          <p:cNvPr id="16" name="Половина рамки 15"/>
          <p:cNvSpPr/>
          <p:nvPr/>
        </p:nvSpPr>
        <p:spPr>
          <a:xfrm>
            <a:off x="448866" y="2416175"/>
            <a:ext cx="6232922" cy="1227138"/>
          </a:xfrm>
          <a:prstGeom prst="halfFrame">
            <a:avLst/>
          </a:prstGeom>
          <a:solidFill>
            <a:srgbClr val="4E6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Текст 1"/>
          <p:cNvSpPr>
            <a:spLocks noGrp="1"/>
          </p:cNvSpPr>
          <p:nvPr>
            <p:ph type="body" idx="1"/>
          </p:nvPr>
        </p:nvSpPr>
        <p:spPr>
          <a:xfrm>
            <a:off x="971600" y="4581128"/>
            <a:ext cx="7767638" cy="1398587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Обсуждение проекта Постановления Правительства Российской Федерации «О внесении изменений в номенклатуру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0" cap="none" dirty="0" smtClean="0">
              <a:solidFill>
                <a:srgbClr val="4C608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634" y="1573214"/>
            <a:ext cx="65127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DD05B-77CA-4C4F-8FF0-A9D4A5BDF74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8288"/>
            <a:ext cx="8496943" cy="6223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Учитель Будущего. Предложения Профсоюза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8866" y="1573213"/>
            <a:ext cx="8839200" cy="5699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2400" b="0" cap="none" dirty="0">
                <a:solidFill>
                  <a:srgbClr val="4C608E"/>
                </a:solidFill>
              </a:rPr>
              <a:t>Самообразование (на основе обновляемого «культурного навигатора» для учителя)</a:t>
            </a:r>
          </a:p>
        </p:txBody>
      </p:sp>
      <p:sp>
        <p:nvSpPr>
          <p:cNvPr id="16" name="Половина рамки 15"/>
          <p:cNvSpPr/>
          <p:nvPr/>
        </p:nvSpPr>
        <p:spPr>
          <a:xfrm>
            <a:off x="448866" y="2416175"/>
            <a:ext cx="6232922" cy="1227138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Текст 1"/>
          <p:cNvSpPr>
            <a:spLocks noGrp="1"/>
          </p:cNvSpPr>
          <p:nvPr>
            <p:ph type="body" idx="1"/>
          </p:nvPr>
        </p:nvSpPr>
        <p:spPr>
          <a:xfrm>
            <a:off x="971600" y="5157192"/>
            <a:ext cx="7767638" cy="1398587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Работа профессиональных организаций по созданию условий для роста культурно-образовательного уровня педагога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0" cap="none" dirty="0">
              <a:solidFill>
                <a:srgbClr val="4C608E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Работа советов молодых педагогов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0" cap="none" dirty="0">
              <a:solidFill>
                <a:srgbClr val="4C608E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Принятие кодекса профессиональной этики педагога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0" cap="none" dirty="0" smtClean="0">
              <a:solidFill>
                <a:srgbClr val="4C608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34" y="1573214"/>
            <a:ext cx="65127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9297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67EB7-70F5-4C0D-8098-87CC7E22162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6" y="413792"/>
            <a:ext cx="8964488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 Narrow" panose="020B0606020202030204" pitchFamily="34" charset="0"/>
              </a:rPr>
              <a:t>Основные направления работы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5873295"/>
              </p:ext>
            </p:extLst>
          </p:nvPr>
        </p:nvGraphicFramePr>
        <p:xfrm>
          <a:off x="457200" y="1600201"/>
          <a:ext cx="8229600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306" y="130348"/>
            <a:ext cx="792088" cy="6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9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251939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Narrow" panose="020B0606020202030204" pitchFamily="34" charset="0"/>
              </a:rPr>
              <a:t>Учеба профактива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43608" y="2060848"/>
            <a:ext cx="2304256" cy="39604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smtClean="0">
              <a:latin typeface="Arial Narrow" panose="020B0606020202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400" b="1" dirty="0" smtClean="0">
                <a:latin typeface="Arial Narrow" panose="020B0606020202030204" pitchFamily="34" charset="0"/>
              </a:rPr>
              <a:t>О формировании фонда оплаты труда муниципальных образовательных учреждений</a:t>
            </a:r>
          </a:p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dirty="0" smtClean="0">
                <a:latin typeface="Arial Narrow" panose="020B0606020202030204" pitchFamily="34" charset="0"/>
              </a:rPr>
              <a:t>Предупреждение</a:t>
            </a:r>
          </a:p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психоэмоциональной перегрузки педагогов –</a:t>
            </a:r>
          </a:p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 «Вы всё можете!»</a:t>
            </a:r>
          </a:p>
          <a:p>
            <a:pPr algn="ctr"/>
            <a:endParaRPr lang="ru-RU" sz="1400" b="1" dirty="0" smtClean="0">
              <a:latin typeface="Arial Narrow" panose="020B0606020202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400" b="1" dirty="0" smtClean="0">
                <a:latin typeface="Arial Narrow" panose="020B0606020202030204" pitchFamily="34" charset="0"/>
              </a:rPr>
              <a:t>Электронный профсоюзный билет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115616" y="1412776"/>
            <a:ext cx="2160240" cy="5040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Председатели ППО</a:t>
            </a: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563888" y="2060848"/>
            <a:ext cx="2160240" cy="38884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 Новая редакция положения о технической инспекции труда</a:t>
            </a:r>
          </a:p>
          <a:p>
            <a:pPr algn="ctr"/>
            <a:endParaRPr lang="ru-RU" sz="1600" dirty="0" smtClean="0">
              <a:latin typeface="Arial Narrow" panose="020B0606020202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 Положение об уполномоченном (доверенном) лице по охране труда</a:t>
            </a:r>
            <a:endParaRPr lang="ru-RU" sz="2400" dirty="0" smtClean="0">
              <a:latin typeface="Arial Narrow" panose="020B0606020202030204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635896" y="1412776"/>
            <a:ext cx="2088232" cy="5040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Уполномоченные по охране труда</a:t>
            </a:r>
            <a:endParaRPr lang="ru-RU" sz="1600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084168" y="2060848"/>
            <a:ext cx="2376264" cy="38884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 Семинар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«Правовой ликбез»</a:t>
            </a:r>
          </a:p>
          <a:p>
            <a:pPr algn="ctr"/>
            <a:endParaRPr lang="ru-RU" sz="1600" dirty="0" smtClean="0">
              <a:latin typeface="Arial Narrow" panose="020B0606020202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 ИнтерНЕТ? ИнтерДА! Аккаунт педагога</a:t>
            </a:r>
          </a:p>
          <a:p>
            <a:pPr algn="ctr"/>
            <a:endParaRPr lang="ru-RU" sz="2400" dirty="0" smtClean="0">
              <a:latin typeface="Arial Narrow" panose="020B0606020202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 Коллективный договор – основные аспекты регулирования отношений педагогов и администрации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156176" y="1412776"/>
            <a:ext cx="2160240" cy="5040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Внештатные правовые инспектора  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622" y="46583"/>
            <a:ext cx="792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75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Социальное партнерство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046420" cy="1180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100" dirty="0">
                <a:latin typeface="Arial Narrow" panose="020B0606020202030204" pitchFamily="34" charset="0"/>
              </a:rPr>
              <a:t>Территориальное отраслевое соглашение в отношении муниципальных образовательных  организаций, находящихся в ведении департамента образования Администрации города Тюмени на 2019 – 2022 годы </a:t>
            </a:r>
            <a:endParaRPr lang="ru-RU" sz="21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100" dirty="0" smtClean="0">
                <a:latin typeface="Arial Narrow" panose="020B0606020202030204" pitchFamily="34" charset="0"/>
              </a:rPr>
              <a:t>№ </a:t>
            </a:r>
            <a:r>
              <a:rPr lang="ru-RU" sz="2100" dirty="0">
                <a:latin typeface="Arial Narrow" panose="020B0606020202030204" pitchFamily="34" charset="0"/>
              </a:rPr>
              <a:t>3–19 С от 12.03.2019 </a:t>
            </a:r>
          </a:p>
          <a:p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62484554"/>
              </p:ext>
            </p:extLst>
          </p:nvPr>
        </p:nvGraphicFramePr>
        <p:xfrm>
          <a:off x="611560" y="2060848"/>
          <a:ext cx="8064896" cy="130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417639022"/>
              </p:ext>
            </p:extLst>
          </p:nvPr>
        </p:nvGraphicFramePr>
        <p:xfrm>
          <a:off x="611560" y="2852936"/>
          <a:ext cx="803682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11560" y="3861048"/>
            <a:ext cx="2664296" cy="543867"/>
            <a:chOff x="-103175" y="-471913"/>
            <a:chExt cx="3890288" cy="54386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103175" y="-471913"/>
              <a:ext cx="3890288" cy="5229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103175" y="-399905"/>
              <a:ext cx="3839237" cy="471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Социальные партнеры</a:t>
              </a:r>
              <a:r>
                <a:rPr lang="ru-RU" sz="1800" kern="1200" dirty="0" smtClean="0">
                  <a:latin typeface="Arial Narrow" panose="020B0606020202030204" pitchFamily="34" charset="0"/>
                </a:rPr>
                <a:t> </a:t>
              </a:r>
              <a:endParaRPr lang="ru-RU" sz="1800" kern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47864" y="3861046"/>
            <a:ext cx="5544616" cy="2996955"/>
            <a:chOff x="-1438192" y="68476"/>
            <a:chExt cx="5304922" cy="56869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1438192" y="68476"/>
              <a:ext cx="5258440" cy="5686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-1366184" y="143178"/>
              <a:ext cx="5232914" cy="471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Департамент образования АГТ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Arial Narrow" panose="020B0606020202030204" pitchFamily="34" charset="0"/>
                </a:rPr>
                <a:t> Департамент по спорту и молодёжной политике АГТ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Arial Narrow" panose="020B0606020202030204" pitchFamily="34" charset="0"/>
                </a:rPr>
                <a:t>МАУ «ИМЦ города Тюмени»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Arial Narrow" panose="020B0606020202030204" pitchFamily="34" charset="0"/>
                </a:rPr>
                <a:t>ГАОУ ТО ТО ДПО «ТОГИРРО»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Arial Narrow" panose="020B0606020202030204" pitchFamily="34" charset="0"/>
                </a:rPr>
                <a:t>Образовательные учреждения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ООО Санаторий – профилакторий «Березовая Роща»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ГАУЗ ТО ЛРЦ «Градостроитель»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ГАУК ТО «Тюменское музейно-просветительское объединение»</a:t>
              </a:r>
              <a:endParaRPr lang="ru-RU" dirty="0" smtClean="0">
                <a:latin typeface="Arial Narrow" panose="020B0606020202030204" pitchFamily="34" charset="0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537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02261" y="2558953"/>
            <a:ext cx="7560840" cy="299934"/>
          </a:xfrm>
          <a:prstGeom prst="round2Diag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Молодежь – наш стратегический выбор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19143981"/>
              </p:ext>
            </p:extLst>
          </p:nvPr>
        </p:nvGraphicFramePr>
        <p:xfrm>
          <a:off x="251520" y="1124744"/>
          <a:ext cx="8640961" cy="146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65187384"/>
              </p:ext>
            </p:extLst>
          </p:nvPr>
        </p:nvGraphicFramePr>
        <p:xfrm>
          <a:off x="683568" y="3068960"/>
          <a:ext cx="82089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14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Ветеранское движение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611212436"/>
              </p:ext>
            </p:extLst>
          </p:nvPr>
        </p:nvGraphicFramePr>
        <p:xfrm>
          <a:off x="467544" y="2708920"/>
          <a:ext cx="388843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1480019832"/>
              </p:ext>
            </p:extLst>
          </p:nvPr>
        </p:nvGraphicFramePr>
        <p:xfrm>
          <a:off x="-180528" y="1124744"/>
          <a:ext cx="94330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234801981"/>
              </p:ext>
            </p:extLst>
          </p:nvPr>
        </p:nvGraphicFramePr>
        <p:xfrm>
          <a:off x="539552" y="5301208"/>
          <a:ext cx="8496944" cy="142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1713987270"/>
              </p:ext>
            </p:extLst>
          </p:nvPr>
        </p:nvGraphicFramePr>
        <p:xfrm>
          <a:off x="4932040" y="2708920"/>
          <a:ext cx="42119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xmlns="" val="5219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9542"/>
            <a:ext cx="8229600" cy="1143000"/>
          </a:xfrm>
        </p:spPr>
        <p:txBody>
          <a:bodyPr/>
          <a:lstStyle/>
          <a:p>
            <a:r>
              <a:rPr lang="ru-RU" dirty="0" smtClean="0"/>
              <a:t>Цифровой профсоюз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4143133"/>
              </p:ext>
            </p:extLst>
          </p:nvPr>
        </p:nvGraphicFramePr>
        <p:xfrm>
          <a:off x="-252536" y="1916832"/>
          <a:ext cx="9577064" cy="269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C:\Users\SizovaNV\Desktop\el_prof_bil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6441">
            <a:off x="914131" y="255452"/>
            <a:ext cx="1760778" cy="111966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196751"/>
            <a:ext cx="55081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ЦИФРОВИЗАЦИЯ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СРЕДСТВО ПОВЫШЕНИЯ ЭФФЕКТИВНОСТИ ПРОФСОЮЗА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02424678"/>
              </p:ext>
            </p:extLst>
          </p:nvPr>
        </p:nvGraphicFramePr>
        <p:xfrm>
          <a:off x="611560" y="4653136"/>
          <a:ext cx="8320524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4155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zovaNV\Desktop\листовка ЭП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046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712" y="995091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201" y="4300921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701" y="3442692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23" y="5888439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405" y="2539624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328" y="3716250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405" y="5878496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14897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701" y="5126185"/>
            <a:ext cx="126317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404" y="4300921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205" y="1642889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2969" y="5100118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149" y="2307623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329" y="2995665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405" y="1033877"/>
            <a:ext cx="1362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36397" y="116632"/>
            <a:ext cx="3840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Более 650 онлайн </a:t>
            </a:r>
            <a:r>
              <a:rPr lang="ru-RU" sz="2000" b="1" dirty="0" smtClean="0">
                <a:latin typeface="Arial Narrow" panose="020B0606020202030204" pitchFamily="34" charset="0"/>
              </a:rPr>
              <a:t>магазинов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Бонус </a:t>
            </a:r>
            <a:r>
              <a:rPr lang="ru-RU" sz="2000" b="1" dirty="0">
                <a:latin typeface="Arial Narrow" panose="020B0606020202030204" pitchFamily="34" charset="0"/>
              </a:rPr>
              <a:t>до 30% на Ваш </a:t>
            </a:r>
            <a:r>
              <a:rPr lang="ru-RU" sz="2000" b="1" dirty="0" smtClean="0">
                <a:latin typeface="Arial Narrow" panose="020B0606020202030204" pitchFamily="34" charset="0"/>
              </a:rPr>
              <a:t>счет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13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32440" cy="1152128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SizovaNV\Desktop\shutterstock_70909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808647" cy="20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030" y="2348880"/>
            <a:ext cx="2000250" cy="1217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333753" y="4213345"/>
            <a:ext cx="25566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tmnprofobr.ru</a:t>
            </a:r>
            <a:endParaRPr lang="ru-RU" sz="21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4747872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vk.com/tmprofobr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4343" y="350680"/>
            <a:ext cx="5179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latin typeface="Arial Narrow" panose="020B0606020202030204" pitchFamily="34" charset="0"/>
              </a:rPr>
              <a:t>Информационная работа</a:t>
            </a:r>
          </a:p>
        </p:txBody>
      </p:sp>
      <p:grpSp>
        <p:nvGrpSpPr>
          <p:cNvPr id="9" name="Group 25"/>
          <p:cNvGrpSpPr/>
          <p:nvPr/>
        </p:nvGrpSpPr>
        <p:grpSpPr>
          <a:xfrm>
            <a:off x="160199" y="1855673"/>
            <a:ext cx="2537098" cy="840303"/>
            <a:chOff x="691693" y="3385890"/>
            <a:chExt cx="2171604" cy="840303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Актуальная и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полезная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информация</a:t>
              </a:r>
            </a:p>
            <a:p>
              <a:pPr algn="r"/>
              <a:r>
                <a:rPr lang="en-US" sz="1200" dirty="0">
                  <a:hlinkClick r:id="rId6"/>
                </a:rPr>
                <a:t>http://tmnprofobr.ru/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mfortaa" panose="020F0603070200060003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1693" y="3385890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b="1" dirty="0">
                  <a:solidFill>
                    <a:srgbClr val="5ECCF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Сайт</a:t>
              </a:r>
              <a:endParaRPr lang="ko-KR" altLang="en-US" b="1" dirty="0">
                <a:solidFill>
                  <a:srgbClr val="5ECC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160199" y="3174654"/>
            <a:ext cx="2406310" cy="863357"/>
            <a:chOff x="803640" y="3362836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Интересный контент</a:t>
              </a:r>
            </a:p>
            <a:p>
              <a:pPr algn="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Интерактивные конкурсы   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  <a:p>
              <a:pPr algn="r"/>
              <a:r>
                <a:rPr lang="en-US" sz="1200" dirty="0">
                  <a:latin typeface="Trebuchet MS" panose="020B0603020202020204" pitchFamily="34" charset="0"/>
                  <a:hlinkClick r:id="rId5"/>
                </a:rPr>
                <a:t>https://vk.com/tmprofobr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6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b="1" dirty="0">
                  <a:solidFill>
                    <a:srgbClr val="A7EA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Группа </a:t>
              </a:r>
              <a:r>
                <a:rPr lang="en-US" altLang="ko-KR" b="1" dirty="0">
                  <a:solidFill>
                    <a:srgbClr val="A7EA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VK</a:t>
              </a:r>
              <a:endParaRPr lang="ko-KR" altLang="en-US" b="1" dirty="0">
                <a:solidFill>
                  <a:srgbClr val="A7E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210338" y="4533973"/>
            <a:ext cx="2723748" cy="1271291"/>
            <a:chOff x="634689" y="3362835"/>
            <a:chExt cx="2331365" cy="1271291"/>
          </a:xfrm>
        </p:grpSpPr>
        <p:sp>
          <p:nvSpPr>
            <p:cNvPr id="18" name="TextBox 17"/>
            <p:cNvSpPr txBox="1"/>
            <p:nvPr/>
          </p:nvSpPr>
          <p:spPr>
            <a:xfrm>
              <a:off x="634689" y="3618463"/>
              <a:ext cx="23313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Для общения и обмена информацией для председателей первичных профсоюзных организаций создана группа в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Viber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b="1" dirty="0">
                  <a:solidFill>
                    <a:srgbClr val="5DCEA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Группа </a:t>
              </a:r>
              <a:r>
                <a:rPr lang="en-US" altLang="ko-KR" b="1" dirty="0">
                  <a:solidFill>
                    <a:srgbClr val="5DCEA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Viber</a:t>
              </a:r>
              <a:endParaRPr lang="ko-KR" altLang="en-US" b="1" dirty="0">
                <a:solidFill>
                  <a:srgbClr val="5DCE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5"/>
          <p:cNvGrpSpPr/>
          <p:nvPr/>
        </p:nvGrpSpPr>
        <p:grpSpPr>
          <a:xfrm>
            <a:off x="6104961" y="1855673"/>
            <a:ext cx="2776361" cy="1987875"/>
            <a:chOff x="842179" y="3407968"/>
            <a:chExt cx="2128626" cy="1987875"/>
          </a:xfrm>
        </p:grpSpPr>
        <p:sp>
          <p:nvSpPr>
            <p:cNvPr id="21" name="TextBox 20"/>
            <p:cNvSpPr txBox="1"/>
            <p:nvPr/>
          </p:nvSpPr>
          <p:spPr>
            <a:xfrm>
              <a:off x="859945" y="3641517"/>
              <a:ext cx="21108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Официальный сайт Администрации города Тюмени, городского департамента образования, </a:t>
              </a:r>
            </a:p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ИА «Тюменская линия», </a:t>
              </a:r>
            </a:p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официальный сайт Тюменской межрегиональной организации Профсоюза работников народного образования и науки РФ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2179" y="3407968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fortaa" panose="020F0603070200060003" pitchFamily="34" charset="0"/>
                  <a:cs typeface="Arial" pitchFamily="34" charset="0"/>
                </a:rPr>
                <a:t>СМИ</a:t>
              </a:r>
              <a:endParaRPr lang="ko-KR" alt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64144" y="4212499"/>
            <a:ext cx="267985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fortaa" panose="020F0603070200060003" pitchFamily="34" charset="0"/>
                <a:cs typeface="Arial" pitchFamily="34" charset="0"/>
              </a:rPr>
              <a:t>Буклеты и листовки</a:t>
            </a:r>
            <a:endParaRPr lang="ru-RU" altLang="ko-KR" sz="1600" b="1" dirty="0">
              <a:solidFill>
                <a:srgbClr val="0070C0"/>
              </a:solidFill>
              <a:latin typeface="Comfortaa" panose="020F0603070200060003" pitchFamily="34" charset="0"/>
              <a:cs typeface="Arial" pitchFamily="34" charset="0"/>
            </a:endParaRPr>
          </a:p>
          <a:p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«Что дает Профсоюз?»</a:t>
            </a:r>
          </a:p>
          <a:p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«Профсоюз и молодой педагог»</a:t>
            </a:r>
          </a:p>
          <a:p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«Профсоюз и работодатель»</a:t>
            </a:r>
          </a:p>
          <a:p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«Памятка по работе с ветеранскими организациями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Информационный блокнот</a:t>
            </a:r>
            <a:endParaRPr lang="ru-RU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ru-RU" altLang="ko-KR" sz="1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  <a:p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219829" y="937135"/>
            <a:ext cx="4244315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Будь в курсе!</a:t>
            </a:r>
            <a:endParaRPr lang="ru-RU" sz="2800" spc="300" dirty="0" smtClean="0"/>
          </a:p>
          <a:p>
            <a:pPr algn="ctr"/>
            <a:endParaRPr lang="ru-RU" sz="2800" dirty="0" smtClean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141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39" y="114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Национальный проект «Образование»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5517232"/>
            <a:ext cx="6192688" cy="1080120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pPr marL="0" indent="0">
              <a:buNone/>
            </a:pPr>
            <a:r>
              <a:rPr lang="ru-RU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Срок реализации нацпроекта: с января 2019 года по 2024 </a:t>
            </a:r>
            <a:r>
              <a:rPr lang="ru-RU" sz="1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год</a:t>
            </a:r>
            <a:endParaRPr lang="ru-RU" sz="1800" b="1" dirty="0">
              <a:latin typeface="Arial Narrow" panose="020B0606020202030204" pitchFamily="34" charset="0"/>
            </a:endParaRPr>
          </a:p>
          <a:p>
            <a:endParaRPr lang="ru-RU" sz="1800" b="1" dirty="0" smtClean="0"/>
          </a:p>
          <a:p>
            <a:endParaRPr lang="ru-RU" sz="1400" dirty="0"/>
          </a:p>
        </p:txBody>
      </p:sp>
      <p:pic>
        <p:nvPicPr>
          <p:cNvPr id="1026" name="Picture 2" descr="C:\Users\SizovaNV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94" y="314247"/>
            <a:ext cx="648072" cy="8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589510810"/>
              </p:ext>
            </p:extLst>
          </p:nvPr>
        </p:nvGraphicFramePr>
        <p:xfrm>
          <a:off x="531210" y="2060848"/>
          <a:ext cx="85324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4389" y="1393612"/>
            <a:ext cx="80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от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мая 2018 года №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 «О национальных целях и стратегических задачах развития Российской Федерации на период до 2024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5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/>
          <p:cNvSpPr/>
          <p:nvPr/>
        </p:nvSpPr>
        <p:spPr>
          <a:xfrm>
            <a:off x="683568" y="4725144"/>
            <a:ext cx="8106766" cy="1114960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188640"/>
            <a:ext cx="9001000" cy="11430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Arial Narrow" panose="020B0606020202030204" pitchFamily="34" charset="0"/>
              </a:rPr>
              <a:t>Отдых и оздоровление членов </a:t>
            </a:r>
            <a:r>
              <a:rPr lang="ru-RU" sz="4000" dirty="0" smtClean="0">
                <a:latin typeface="Arial Narrow" panose="020B0606020202030204" pitchFamily="34" charset="0"/>
              </a:rPr>
              <a:t>Профсоюза </a:t>
            </a:r>
            <a:br>
              <a:rPr lang="ru-RU" sz="4000" dirty="0" smtClean="0">
                <a:latin typeface="Arial Narrow" panose="020B0606020202030204" pitchFamily="34" charset="0"/>
              </a:rPr>
            </a:br>
            <a:r>
              <a:rPr lang="ru-RU" sz="4000" dirty="0" smtClean="0">
                <a:latin typeface="Arial Narrow" panose="020B0606020202030204" pitchFamily="34" charset="0"/>
              </a:rPr>
              <a:t>и </a:t>
            </a:r>
            <a:r>
              <a:rPr lang="ru-RU" sz="4000" dirty="0">
                <a:latin typeface="Arial Narrow" panose="020B0606020202030204" pitchFamily="34" charset="0"/>
              </a:rPr>
              <a:t>их семей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941168"/>
            <a:ext cx="8076593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В течение </a:t>
            </a:r>
            <a:r>
              <a:rPr lang="ru-RU" sz="1800" dirty="0">
                <a:latin typeface="Arial Narrow" panose="020B0606020202030204" pitchFamily="34" charset="0"/>
              </a:rPr>
              <a:t>2019 </a:t>
            </a:r>
            <a:r>
              <a:rPr lang="ru-RU" sz="1800" dirty="0" smtClean="0">
                <a:latin typeface="Arial Narrow" panose="020B0606020202030204" pitchFamily="34" charset="0"/>
              </a:rPr>
              <a:t>года 260 </a:t>
            </a:r>
            <a:r>
              <a:rPr lang="ru-RU" sz="1800" dirty="0">
                <a:latin typeface="Arial Narrow" panose="020B0606020202030204" pitchFamily="34" charset="0"/>
              </a:rPr>
              <a:t>членов </a:t>
            </a:r>
            <a:r>
              <a:rPr lang="ru-RU" sz="1800" dirty="0" smtClean="0">
                <a:latin typeface="Arial Narrow" panose="020B0606020202030204" pitchFamily="34" charset="0"/>
              </a:rPr>
              <a:t>Профсоюза на условиях софинансирования пролечились  в санаториях «Градостроитель» и «Березовая  роща»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48342834"/>
              </p:ext>
            </p:extLst>
          </p:nvPr>
        </p:nvGraphicFramePr>
        <p:xfrm>
          <a:off x="1331640" y="1628800"/>
          <a:ext cx="73088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919892800"/>
              </p:ext>
            </p:extLst>
          </p:nvPr>
        </p:nvGraphicFramePr>
        <p:xfrm>
          <a:off x="554620" y="2924944"/>
          <a:ext cx="8364661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775804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Горизонтальный свиток 14"/>
          <p:cNvSpPr/>
          <p:nvPr/>
        </p:nvSpPr>
        <p:spPr>
          <a:xfrm>
            <a:off x="1187624" y="4797152"/>
            <a:ext cx="6912768" cy="144016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96132" y="161163"/>
            <a:ext cx="6965156" cy="11136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57587" y="2258247"/>
            <a:ext cx="5529263" cy="1866677"/>
          </a:xfrm>
          <a:prstGeom prst="rect">
            <a:avLst/>
          </a:prstGeom>
        </p:spPr>
        <p:txBody>
          <a:bodyPr/>
          <a:lstStyle/>
          <a:p>
            <a:pPr lvl="0" algn="ctr" rtl="0">
              <a:buChar char="•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73456"/>
            <a:ext cx="1043608" cy="92702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947747582"/>
              </p:ext>
            </p:extLst>
          </p:nvPr>
        </p:nvGraphicFramePr>
        <p:xfrm>
          <a:off x="2339752" y="1596527"/>
          <a:ext cx="636611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505371598"/>
              </p:ext>
            </p:extLst>
          </p:nvPr>
        </p:nvGraphicFramePr>
        <p:xfrm>
          <a:off x="622446" y="3191585"/>
          <a:ext cx="6565113" cy="139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476672"/>
            <a:ext cx="6720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Narrow" panose="020B0606020202030204" pitchFamily="34" charset="0"/>
              </a:rPr>
              <a:t>Качественный отдых вблизи от дома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2287" y="4954484"/>
            <a:ext cx="6499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Путевки предоставляются на </a:t>
            </a:r>
            <a:r>
              <a:rPr lang="ru-RU" dirty="0">
                <a:latin typeface="Arial Narrow" panose="020B0606020202030204" pitchFamily="34" charset="0"/>
              </a:rPr>
              <a:t>условиях софинансирования </a:t>
            </a:r>
            <a:r>
              <a:rPr lang="ru-RU" dirty="0" smtClean="0">
                <a:latin typeface="Arial Narrow" panose="020B0606020202030204" pitchFamily="34" charset="0"/>
              </a:rPr>
              <a:t>в любое время года!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Не упускайте возможность  отдохнуть и восстановить силы!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4119" y="1841746"/>
            <a:ext cx="1656184" cy="116935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Овал 10"/>
          <p:cNvSpPr/>
          <p:nvPr/>
        </p:nvSpPr>
        <p:spPr>
          <a:xfrm>
            <a:off x="7187560" y="3327155"/>
            <a:ext cx="1263150" cy="1317535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7000" r="-37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40898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Календарь ярких мероприятий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2019 – 2020 учебного года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2872081"/>
              </p:ext>
            </p:extLst>
          </p:nvPr>
        </p:nvGraphicFramePr>
        <p:xfrm>
          <a:off x="457200" y="1556792"/>
          <a:ext cx="8507288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150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Проект «Профсоюз – территория возможностей»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2872081"/>
              </p:ext>
            </p:extLst>
          </p:nvPr>
        </p:nvGraphicFramePr>
        <p:xfrm>
          <a:off x="457200" y="1556792"/>
          <a:ext cx="8507288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150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772" y="174625"/>
            <a:ext cx="6858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Arial Narrow" panose="020B0606020202030204" pitchFamily="34" charset="0"/>
              </a:rPr>
              <a:t>Подпрограммы национального проекта «Развитие образования»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538" y="-68263"/>
            <a:ext cx="12525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91589" y="1873251"/>
          <a:ext cx="6940732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люс 2"/>
          <p:cNvSpPr/>
          <p:nvPr/>
        </p:nvSpPr>
        <p:spPr>
          <a:xfrm>
            <a:off x="6732240" y="3717032"/>
            <a:ext cx="594360" cy="705394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11935" y="3444785"/>
            <a:ext cx="1538151" cy="13188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75" name="TextBox 6"/>
          <p:cNvSpPr txBox="1">
            <a:spLocks noChangeArrowheads="1"/>
          </p:cNvSpPr>
          <p:nvPr/>
        </p:nvSpPr>
        <p:spPr bwMode="auto">
          <a:xfrm>
            <a:off x="7391400" y="3640139"/>
            <a:ext cx="1501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chemeClr val="bg1"/>
                </a:solidFill>
              </a:rPr>
              <a:t>Национальный проект «Демография»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11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Учитель будущего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95536" y="1340768"/>
            <a:ext cx="8428757" cy="1011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Внедрение национальной системы профессионального роста педагогических работников, охватывающей не менее 50% учителей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1115616" y="2246669"/>
            <a:ext cx="7543675" cy="4062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Установлены уровни профессионального роста учителей и руководителей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000" b="1" dirty="0" smtClean="0">
              <a:solidFill>
                <a:schemeClr val="accent5"/>
              </a:solidFill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Бесплатные дистанционные программы повышения квалификации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000" b="1" dirty="0" smtClean="0">
              <a:solidFill>
                <a:schemeClr val="accent5"/>
              </a:solidFill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Добровольная сертификация педагогов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000" b="1" dirty="0" smtClean="0">
              <a:solidFill>
                <a:schemeClr val="accent5"/>
              </a:solidFill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Центр непрерывного развития  профессионального мастерства работников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9160" y="22665"/>
            <a:ext cx="9334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23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Narrow" panose="020B0606020202030204" pitchFamily="34" charset="0"/>
              </a:rPr>
              <a:t>Социальная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1556792"/>
            <a:ext cx="8435280" cy="118072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условий для развития наставничества, поддержки общественных инициатив и проектов, в том числе в сфере добровольчества</a:t>
            </a:r>
          </a:p>
          <a:p>
            <a:endParaRPr lang="ru-RU" dirty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1043608" y="2636912"/>
            <a:ext cx="7344816" cy="350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Создана сеть центров поддержки добровольчества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Лучшие волонтерские проекты смогут ежегодно участвовать в конкурсе на получение грантов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Конкурсный отбор целевых моделей развития наставничества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2000" dirty="0" smtClean="0">
              <a:solidFill>
                <a:schemeClr val="accent5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729" y="109644"/>
            <a:ext cx="9334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93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0" y="1556792"/>
            <a:ext cx="8158163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10840" y="268288"/>
            <a:ext cx="7665615" cy="6223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Arial Narrow" panose="020B0606020202030204" pitchFamily="34" charset="0"/>
              </a:rPr>
              <a:t>Учитель Будущего. Предложения Профсоюза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40544" y="2517774"/>
            <a:ext cx="2159248" cy="249540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1600" b="0" cap="none" dirty="0" smtClean="0">
                <a:solidFill>
                  <a:srgbClr val="4C608E"/>
                </a:solidFill>
              </a:rPr>
              <a:t>Профессиональная ориентация в период обучения в общеобразовательной организации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827585" y="332656"/>
            <a:ext cx="7272808" cy="10112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Социально-профессиональный портрет Российского учителя: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326" y="2517775"/>
            <a:ext cx="65008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5ECC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7867" y="1931989"/>
            <a:ext cx="650081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A7E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0276" y="1393825"/>
            <a:ext cx="65008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5DCE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2685" y="1000125"/>
            <a:ext cx="650081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Прямоугольный треугольник 7"/>
          <p:cNvSpPr/>
          <p:nvPr/>
        </p:nvSpPr>
        <p:spPr>
          <a:xfrm flipH="1">
            <a:off x="8147447" y="1316039"/>
            <a:ext cx="371475" cy="300037"/>
          </a:xfrm>
          <a:prstGeom prst="rtTriangle">
            <a:avLst/>
          </a:prstGeom>
          <a:solidFill>
            <a:srgbClr val="6C8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Текст 1"/>
          <p:cNvSpPr txBox="1">
            <a:spLocks/>
          </p:cNvSpPr>
          <p:nvPr/>
        </p:nvSpPr>
        <p:spPr bwMode="auto">
          <a:xfrm>
            <a:off x="2566988" y="2224089"/>
            <a:ext cx="2026444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1600" b="0" cap="none" dirty="0" smtClean="0">
                <a:solidFill>
                  <a:srgbClr val="4C608E"/>
                </a:solidFill>
              </a:rPr>
              <a:t>Получение высшего образования – специалиста и освоение программы «педагогической интернатуры»</a:t>
            </a:r>
          </a:p>
        </p:txBody>
      </p:sp>
      <p:sp>
        <p:nvSpPr>
          <p:cNvPr id="15" name="Текст 1"/>
          <p:cNvSpPr txBox="1">
            <a:spLocks/>
          </p:cNvSpPr>
          <p:nvPr/>
        </p:nvSpPr>
        <p:spPr bwMode="auto">
          <a:xfrm>
            <a:off x="4672013" y="1704976"/>
            <a:ext cx="201811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1600" b="0" cap="none" dirty="0" smtClean="0">
                <a:solidFill>
                  <a:srgbClr val="4C608E"/>
                </a:solidFill>
              </a:rPr>
              <a:t>Повышение квалификации в период работы в соответствии 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2012" y="3476625"/>
            <a:ext cx="2206229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1600" dirty="0">
                <a:solidFill>
                  <a:srgbClr val="4C608E"/>
                </a:solidFill>
                <a:latin typeface="+mj-lt"/>
              </a:rPr>
              <a:t>перосинифицированным порядком финансирования необходимых программ</a:t>
            </a:r>
          </a:p>
        </p:txBody>
      </p:sp>
      <p:sp>
        <p:nvSpPr>
          <p:cNvPr id="17" name="Текст 1"/>
          <p:cNvSpPr txBox="1">
            <a:spLocks/>
          </p:cNvSpPr>
          <p:nvPr/>
        </p:nvSpPr>
        <p:spPr bwMode="auto">
          <a:xfrm>
            <a:off x="6732240" y="1484784"/>
            <a:ext cx="2026444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1600" b="0" cap="none" dirty="0" smtClean="0">
                <a:solidFill>
                  <a:srgbClr val="4C608E"/>
                </a:solidFill>
              </a:rPr>
              <a:t>Профессиональная переподготовка учителей, претендующих на присвоение квалификации «старший учитель» и «ведущий учитель»</a:t>
            </a:r>
          </a:p>
        </p:txBody>
      </p:sp>
      <p:sp>
        <p:nvSpPr>
          <p:cNvPr id="18" name="Прямоугольный треугольник 17"/>
          <p:cNvSpPr/>
          <p:nvPr/>
        </p:nvSpPr>
        <p:spPr>
          <a:xfrm flipH="1">
            <a:off x="360760" y="5391150"/>
            <a:ext cx="371475" cy="300038"/>
          </a:xfrm>
          <a:prstGeom prst="rtTriangle">
            <a:avLst/>
          </a:prstGeom>
          <a:solidFill>
            <a:srgbClr val="929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6473" y="5075239"/>
            <a:ext cx="650081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9297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882254" y="4637089"/>
            <a:ext cx="7636669" cy="1660525"/>
          </a:xfrm>
          <a:prstGeom prst="rightArrow">
            <a:avLst/>
          </a:prstGeom>
          <a:solidFill>
            <a:srgbClr val="929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Текст 1"/>
          <p:cNvSpPr txBox="1">
            <a:spLocks/>
          </p:cNvSpPr>
          <p:nvPr/>
        </p:nvSpPr>
        <p:spPr bwMode="auto">
          <a:xfrm>
            <a:off x="942976" y="5126038"/>
            <a:ext cx="766147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53356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1600" b="0" cap="none" dirty="0">
                <a:solidFill>
                  <a:schemeClr val="bg1"/>
                </a:solidFill>
              </a:rPr>
              <a:t>Самообразование (на основе обновляемого «культурного навигатора» для учителя)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B6217-7209-4270-940E-D6FB858A011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10840" y="268288"/>
            <a:ext cx="7809632" cy="10724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Arial Narrow" panose="020B0606020202030204" pitchFamily="34" charset="0"/>
              </a:rPr>
              <a:t>Учитель Будущего. Предложения Профсоюза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1560" y="1581150"/>
            <a:ext cx="7848872" cy="6957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b="0" cap="none" dirty="0" smtClean="0">
                <a:solidFill>
                  <a:srgbClr val="4C608E"/>
                </a:solidFill>
              </a:rPr>
              <a:t>Профессиональная ориентация в период обучения                  в общеобразовательной организации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634" y="1620839"/>
            <a:ext cx="65127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5ECC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Половина рамки 15"/>
          <p:cNvSpPr/>
          <p:nvPr/>
        </p:nvSpPr>
        <p:spPr>
          <a:xfrm>
            <a:off x="448866" y="2416175"/>
            <a:ext cx="6232922" cy="1227138"/>
          </a:xfrm>
          <a:prstGeom prst="halfFrame">
            <a:avLst/>
          </a:prstGeom>
          <a:solidFill>
            <a:srgbClr val="5EC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Текст 1"/>
          <p:cNvSpPr>
            <a:spLocks noGrp="1"/>
          </p:cNvSpPr>
          <p:nvPr>
            <p:ph type="body" idx="1"/>
          </p:nvPr>
        </p:nvSpPr>
        <p:spPr>
          <a:xfrm>
            <a:off x="971600" y="4725144"/>
            <a:ext cx="7767638" cy="1398587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Всероссийская психолого-педагогическая олимпиада имени К.Д. Ушинского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0" cap="none" dirty="0" smtClean="0">
              <a:solidFill>
                <a:srgbClr val="4C608E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Построение индивидуальных образовательных маршрутов для социально одаренных и педагогически ориентированных обучающихся 10-11 классов 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endParaRPr lang="ru-RU" sz="2400" b="0" cap="none" dirty="0" smtClean="0">
              <a:solidFill>
                <a:srgbClr val="4C608E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Целевой прием в педагогические вузы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381E7-9700-4495-B306-169554E4747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10841" y="268288"/>
            <a:ext cx="6858000" cy="622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4C608E"/>
                </a:solidFill>
              </a:rPr>
              <a:t>Учитель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Будущего. Предложения Профсоюза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8866" y="1739900"/>
            <a:ext cx="8483203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2400" b="0" cap="none" dirty="0">
                <a:solidFill>
                  <a:srgbClr val="4C608E"/>
                </a:solidFill>
              </a:rPr>
              <a:t>Получение высшего образования – специалиста и освоение программы «педагогической интернатуры»</a:t>
            </a:r>
          </a:p>
        </p:txBody>
      </p:sp>
      <p:sp>
        <p:nvSpPr>
          <p:cNvPr id="16" name="Половина рамки 15"/>
          <p:cNvSpPr/>
          <p:nvPr/>
        </p:nvSpPr>
        <p:spPr>
          <a:xfrm>
            <a:off x="448866" y="2416175"/>
            <a:ext cx="6232922" cy="1227138"/>
          </a:xfrm>
          <a:prstGeom prst="halfFrame">
            <a:avLst/>
          </a:prstGeom>
          <a:solidFill>
            <a:srgbClr val="A7E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Текст 1"/>
          <p:cNvSpPr>
            <a:spLocks noGrp="1"/>
          </p:cNvSpPr>
          <p:nvPr>
            <p:ph type="body" idx="1"/>
          </p:nvPr>
        </p:nvSpPr>
        <p:spPr>
          <a:xfrm>
            <a:off x="899592" y="5085184"/>
            <a:ext cx="7767638" cy="1397000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Внедрение ежегодных практик как в образовательных организациях, так и в организация дополнительного образования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Годичная стажировка (интернатура) в образовательной организации с участием ведущих учителей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Программа социально-экономической поддержки учителей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«Земский учитель»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1620839"/>
            <a:ext cx="650081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A7E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55CC6-942B-40E0-8E00-7837B6BEE8B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68288"/>
            <a:ext cx="8064895" cy="6223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Учитель Будущего. Предложения Профсоюза</a:t>
            </a:r>
            <a:endParaRPr lang="ru-RU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8866" y="1739900"/>
            <a:ext cx="8483203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2400" b="0" cap="none" dirty="0">
                <a:solidFill>
                  <a:srgbClr val="4C608E"/>
                </a:solidFill>
              </a:rPr>
              <a:t>Повышение квалификации в период работы в соответствии </a:t>
            </a:r>
            <a:endParaRPr lang="ru-RU" sz="2400" b="0" cap="none" dirty="0" smtClean="0">
              <a:solidFill>
                <a:srgbClr val="4C608E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с</a:t>
            </a:r>
            <a:r>
              <a:rPr lang="ru-RU" sz="2400" b="0" cap="none" dirty="0" smtClean="0">
                <a:solidFill>
                  <a:srgbClr val="4C608E"/>
                </a:solidFill>
                <a:cs typeface="Calibri Light" panose="020F0302020204030204" pitchFamily="34" charset="0"/>
              </a:rPr>
              <a:t> </a:t>
            </a:r>
            <a:r>
              <a:rPr lang="ru-RU" sz="2400" b="0" cap="none" dirty="0">
                <a:solidFill>
                  <a:srgbClr val="4C608E"/>
                </a:solidFill>
                <a:cs typeface="Calibri Light" panose="020F0302020204030204" pitchFamily="34" charset="0"/>
              </a:rPr>
              <a:t>перосинифицированным порядком финансирования необходимых программ</a:t>
            </a:r>
            <a:endParaRPr lang="ru-RU" sz="2400" b="0" cap="none" dirty="0">
              <a:solidFill>
                <a:srgbClr val="4C608E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>
            <a:off x="448866" y="2416175"/>
            <a:ext cx="6232922" cy="1227138"/>
          </a:xfrm>
          <a:prstGeom prst="halfFrame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Текст 1"/>
          <p:cNvSpPr>
            <a:spLocks noGrp="1"/>
          </p:cNvSpPr>
          <p:nvPr>
            <p:ph type="body" idx="1"/>
          </p:nvPr>
        </p:nvSpPr>
        <p:spPr>
          <a:xfrm>
            <a:off x="1043608" y="5085184"/>
            <a:ext cx="7767638" cy="1398588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Выдача индивидуального сертификата на освоение программ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0" cap="none" dirty="0" smtClean="0">
              <a:solidFill>
                <a:srgbClr val="4C608E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Право свободного выбора учителем и работодателем формы и места реализации программы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0" cap="none" dirty="0">
              <a:solidFill>
                <a:srgbClr val="4C608E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b="0" cap="none" dirty="0" smtClean="0">
                <a:solidFill>
                  <a:srgbClr val="4C608E"/>
                </a:solidFill>
              </a:rPr>
              <a:t>Создание центров профессионального мастерства, цифровых школ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400" b="0" cap="none" dirty="0" smtClean="0">
              <a:solidFill>
                <a:srgbClr val="4C608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34" y="1620839"/>
            <a:ext cx="65127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5DCE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54BE3-3D59-4A26-A626-AA2AF670FA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3d3574c1859d842d133b75594c728c79807b2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1462</Words>
  <Application>Microsoft Office PowerPoint</Application>
  <PresentationFormat>Экран (4:3)</PresentationFormat>
  <Paragraphs>259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Профсоюз – территория возможностей</vt:lpstr>
      <vt:lpstr>Национальный проект «Образование»</vt:lpstr>
      <vt:lpstr>Подпрограммы национального проекта «Развитие образования»</vt:lpstr>
      <vt:lpstr>Учитель будущего</vt:lpstr>
      <vt:lpstr>Социальная активность</vt:lpstr>
      <vt:lpstr>Учитель Будущего. Предложения Профсоюза</vt:lpstr>
      <vt:lpstr>Учитель Будущего. Предложения Профсоюза</vt:lpstr>
      <vt:lpstr>Учитель Будущего. Предложения Профсоюза</vt:lpstr>
      <vt:lpstr>Учитель Будущего. Предложения Профсоюза</vt:lpstr>
      <vt:lpstr>Учитель Будущего. Предложения Профсоюза</vt:lpstr>
      <vt:lpstr>Учитель Будущего. Предложения Профсоюза</vt:lpstr>
      <vt:lpstr>Основные направления работы</vt:lpstr>
      <vt:lpstr>Учеба профактива</vt:lpstr>
      <vt:lpstr>Социальное партнерство</vt:lpstr>
      <vt:lpstr>Молодежь – наш стратегический выбор</vt:lpstr>
      <vt:lpstr>Ветеранское движение</vt:lpstr>
      <vt:lpstr>Цифровой профсоюз</vt:lpstr>
      <vt:lpstr>Слайд 18</vt:lpstr>
      <vt:lpstr> </vt:lpstr>
      <vt:lpstr>Отдых и оздоровление членов Профсоюза  и их семей</vt:lpstr>
      <vt:lpstr>Слайд 21</vt:lpstr>
      <vt:lpstr>Календарь ярких мероприятий  2019 – 2020 учебного года</vt:lpstr>
      <vt:lpstr>Проект «Профсоюз – территория возможностей»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мозаика - шаблон презентации с сайта http://presentation-creation.ru</dc:title>
  <dc:creator>obstinate</dc:creator>
  <dc:description>Шаблон презентации с сайта http://presentation-creation.ru/</dc:description>
  <cp:lastModifiedBy>HP</cp:lastModifiedBy>
  <cp:revision>183</cp:revision>
  <dcterms:created xsi:type="dcterms:W3CDTF">2017-06-26T17:55:09Z</dcterms:created>
  <dcterms:modified xsi:type="dcterms:W3CDTF">2019-09-17T04:05:14Z</dcterms:modified>
</cp:coreProperties>
</file>